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95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448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1" r:id="rId19"/>
    <p:sldId id="273" r:id="rId20"/>
    <p:sldId id="274" r:id="rId21"/>
    <p:sldId id="275" r:id="rId22"/>
    <p:sldId id="276" r:id="rId23"/>
    <p:sldId id="277" r:id="rId24"/>
    <p:sldId id="278" r:id="rId25"/>
    <p:sldId id="289" r:id="rId26"/>
    <p:sldId id="280" r:id="rId27"/>
    <p:sldId id="281" r:id="rId28"/>
    <p:sldId id="294" r:id="rId29"/>
    <p:sldId id="290" r:id="rId30"/>
    <p:sldId id="283" r:id="rId31"/>
    <p:sldId id="284" r:id="rId32"/>
    <p:sldId id="285" r:id="rId33"/>
    <p:sldId id="286" r:id="rId34"/>
    <p:sldId id="292" r:id="rId35"/>
    <p:sldId id="288" r:id="rId36"/>
  </p:sldIdLst>
  <p:sldSz cx="9144000" cy="6858000" type="screen4x3"/>
  <p:notesSz cx="7302500" cy="95885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mic Sans MS" panose="030F0702030302020204" pitchFamily="66" charset="0"/>
      <p:regular r:id="rId42"/>
      <p:bold r:id="rId43"/>
      <p:italic r:id="rId44"/>
      <p:boldItalic r:id="rId45"/>
    </p:embeddedFont>
    <p:embeddedFont>
      <p:font typeface="Poppins Medium" panose="000006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gqxboBCWExg1ybodBeQN73XEbH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FEAD9D-457E-4720-8E8B-D2389D0A97E5}">
  <a:tblStyle styleId="{35FEAD9D-457E-4720-8E8B-D2389D0A97E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F9FA"/>
          </a:solidFill>
        </a:fill>
      </a:tcStyle>
    </a:wholeTbl>
    <a:band1H>
      <a:tcTxStyle/>
      <a:tcStyle>
        <a:tcBdr/>
        <a:fill>
          <a:solidFill>
            <a:srgbClr val="E7F3F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F3F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037"/>
  </p:normalViewPr>
  <p:slideViewPr>
    <p:cSldViewPr snapToGrid="0" snapToObjects="1">
      <p:cViewPr varScale="1">
        <p:scale>
          <a:sx n="94" d="100"/>
          <a:sy n="94" d="100"/>
        </p:scale>
        <p:origin x="207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64" Type="http://customschemas.google.com/relationships/presentationmetadata" Target="meta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YU WENHAN#" userId="S::wenhan002@e.ntu.edu.sg::57c7d524-3a3c-48d0-8609-7432eb4d10a9" providerId="AD" clId="Web-{D1130388-6D4A-C765-64AE-15F204234FD0}"/>
    <pc:docChg chg="addSld delSld modSld">
      <pc:chgData name="#YU WENHAN#" userId="S::wenhan002@e.ntu.edu.sg::57c7d524-3a3c-48d0-8609-7432eb4d10a9" providerId="AD" clId="Web-{D1130388-6D4A-C765-64AE-15F204234FD0}" dt="2023-01-08T06:48:14.101" v="88"/>
      <pc:docMkLst>
        <pc:docMk/>
      </pc:docMkLst>
      <pc:sldChg chg="del">
        <pc:chgData name="#YU WENHAN#" userId="S::wenhan002@e.ntu.edu.sg::57c7d524-3a3c-48d0-8609-7432eb4d10a9" providerId="AD" clId="Web-{D1130388-6D4A-C765-64AE-15F204234FD0}" dt="2023-01-08T06:20:03.080" v="0"/>
        <pc:sldMkLst>
          <pc:docMk/>
          <pc:sldMk cId="0" sldId="262"/>
        </pc:sldMkLst>
      </pc:sldChg>
      <pc:sldChg chg="modSp">
        <pc:chgData name="#YU WENHAN#" userId="S::wenhan002@e.ntu.edu.sg::57c7d524-3a3c-48d0-8609-7432eb4d10a9" providerId="AD" clId="Web-{D1130388-6D4A-C765-64AE-15F204234FD0}" dt="2023-01-08T06:21:54.254" v="87"/>
        <pc:sldMkLst>
          <pc:docMk/>
          <pc:sldMk cId="0" sldId="272"/>
        </pc:sldMkLst>
        <pc:graphicFrameChg chg="mod modGraphic">
          <ac:chgData name="#YU WENHAN#" userId="S::wenhan002@e.ntu.edu.sg::57c7d524-3a3c-48d0-8609-7432eb4d10a9" providerId="AD" clId="Web-{D1130388-6D4A-C765-64AE-15F204234FD0}" dt="2023-01-08T06:21:54.254" v="87"/>
          <ac:graphicFrameMkLst>
            <pc:docMk/>
            <pc:sldMk cId="0" sldId="272"/>
            <ac:graphicFrameMk id="2" creationId="{435652A2-8A1C-102C-E471-3737131E2545}"/>
          </ac:graphicFrameMkLst>
        </pc:graphicFrameChg>
      </pc:sldChg>
      <pc:sldChg chg="add">
        <pc:chgData name="#YU WENHAN#" userId="S::wenhan002@e.ntu.edu.sg::57c7d524-3a3c-48d0-8609-7432eb4d10a9" providerId="AD" clId="Web-{D1130388-6D4A-C765-64AE-15F204234FD0}" dt="2023-01-08T06:48:14.101" v="88"/>
        <pc:sldMkLst>
          <pc:docMk/>
          <pc:sldMk cId="3290287425" sldId="291"/>
        </pc:sldMkLst>
      </pc:sldChg>
    </pc:docChg>
  </pc:docChgLst>
  <pc:docChgLst>
    <pc:chgData name="#SI PEIYUAN#" userId="S::peiyuan001@e.ntu.edu.sg::dee9b645-840d-4d09-9cb6-bf9a93dba9cf" providerId="AD" clId="Web-{F11BB05E-4CB5-7BC3-1C01-5D23EF9A8947}"/>
    <pc:docChg chg="addSld delSld">
      <pc:chgData name="#SI PEIYUAN#" userId="S::peiyuan001@e.ntu.edu.sg::dee9b645-840d-4d09-9cb6-bf9a93dba9cf" providerId="AD" clId="Web-{F11BB05E-4CB5-7BC3-1C01-5D23EF9A8947}" dt="2023-01-08T05:54:59.816" v="3"/>
      <pc:docMkLst>
        <pc:docMk/>
      </pc:docMkLst>
      <pc:sldChg chg="del">
        <pc:chgData name="#SI PEIYUAN#" userId="S::peiyuan001@e.ntu.edu.sg::dee9b645-840d-4d09-9cb6-bf9a93dba9cf" providerId="AD" clId="Web-{F11BB05E-4CB5-7BC3-1C01-5D23EF9A8947}" dt="2023-01-08T05:41:12.775" v="1"/>
        <pc:sldMkLst>
          <pc:docMk/>
          <pc:sldMk cId="0" sldId="279"/>
        </pc:sldMkLst>
      </pc:sldChg>
      <pc:sldChg chg="del">
        <pc:chgData name="#SI PEIYUAN#" userId="S::peiyuan001@e.ntu.edu.sg::dee9b645-840d-4d09-9cb6-bf9a93dba9cf" providerId="AD" clId="Web-{F11BB05E-4CB5-7BC3-1C01-5D23EF9A8947}" dt="2023-01-08T05:54:59.816" v="3"/>
        <pc:sldMkLst>
          <pc:docMk/>
          <pc:sldMk cId="0" sldId="282"/>
        </pc:sldMkLst>
      </pc:sldChg>
      <pc:sldChg chg="add">
        <pc:chgData name="#SI PEIYUAN#" userId="S::peiyuan001@e.ntu.edu.sg::dee9b645-840d-4d09-9cb6-bf9a93dba9cf" providerId="AD" clId="Web-{F11BB05E-4CB5-7BC3-1C01-5D23EF9A8947}" dt="2023-01-08T05:41:01.821" v="0"/>
        <pc:sldMkLst>
          <pc:docMk/>
          <pc:sldMk cId="2094613029" sldId="289"/>
        </pc:sldMkLst>
      </pc:sldChg>
      <pc:sldChg chg="add">
        <pc:chgData name="#SI PEIYUAN#" userId="S::peiyuan001@e.ntu.edu.sg::dee9b645-840d-4d09-9cb6-bf9a93dba9cf" providerId="AD" clId="Web-{F11BB05E-4CB5-7BC3-1C01-5D23EF9A8947}" dt="2023-01-08T05:54:56.785" v="2"/>
        <pc:sldMkLst>
          <pc:docMk/>
          <pc:sldMk cId="1703856309" sldId="290"/>
        </pc:sldMkLst>
      </pc:sldChg>
    </pc:docChg>
  </pc:docChgLst>
  <pc:docChgLst>
    <pc:chgData name="来宾用户" userId="S::urn:spo:anon#46fcb34dc2c1e0b12b17e1554e840ac8b09f45dffb9d294309f7b4cc6e163117::" providerId="AD" clId="Web-{09C6B287-6A64-D0D2-C163-4A7E672BADC5}"/>
    <pc:docChg chg="modSld">
      <pc:chgData name="来宾用户" userId="S::urn:spo:anon#46fcb34dc2c1e0b12b17e1554e840ac8b09f45dffb9d294309f7b4cc6e163117::" providerId="AD" clId="Web-{09C6B287-6A64-D0D2-C163-4A7E672BADC5}" dt="2023-01-08T09:10:05.022" v="337"/>
      <pc:docMkLst>
        <pc:docMk/>
      </pc:docMkLst>
      <pc:sldChg chg="modNotes">
        <pc:chgData name="来宾用户" userId="S::urn:spo:anon#46fcb34dc2c1e0b12b17e1554e840ac8b09f45dffb9d294309f7b4cc6e163117::" providerId="AD" clId="Web-{09C6B287-6A64-D0D2-C163-4A7E672BADC5}" dt="2023-01-08T07:38:19.151" v="2"/>
        <pc:sldMkLst>
          <pc:docMk/>
          <pc:sldMk cId="0" sldId="261"/>
        </pc:sldMkLst>
      </pc:sldChg>
      <pc:sldChg chg="modSp">
        <pc:chgData name="来宾用户" userId="S::urn:spo:anon#46fcb34dc2c1e0b12b17e1554e840ac8b09f45dffb9d294309f7b4cc6e163117::" providerId="AD" clId="Web-{09C6B287-6A64-D0D2-C163-4A7E672BADC5}" dt="2023-01-08T07:44:41.675" v="4"/>
        <pc:sldMkLst>
          <pc:docMk/>
          <pc:sldMk cId="0" sldId="267"/>
        </pc:sldMkLst>
        <pc:graphicFrameChg chg="mod modGraphic">
          <ac:chgData name="来宾用户" userId="S::urn:spo:anon#46fcb34dc2c1e0b12b17e1554e840ac8b09f45dffb9d294309f7b4cc6e163117::" providerId="AD" clId="Web-{09C6B287-6A64-D0D2-C163-4A7E672BADC5}" dt="2023-01-08T07:44:41.675" v="4"/>
          <ac:graphicFrameMkLst>
            <pc:docMk/>
            <pc:sldMk cId="0" sldId="267"/>
            <ac:graphicFrameMk id="4" creationId="{2DF3EFC6-2E7E-F31F-6BF2-CC3CE5313C1C}"/>
          </ac:graphicFrameMkLst>
        </pc:graphicFrameChg>
      </pc:sldChg>
      <pc:sldChg chg="modNotes">
        <pc:chgData name="来宾用户" userId="S::urn:spo:anon#46fcb34dc2c1e0b12b17e1554e840ac8b09f45dffb9d294309f7b4cc6e163117::" providerId="AD" clId="Web-{09C6B287-6A64-D0D2-C163-4A7E672BADC5}" dt="2023-01-08T07:48:46.384" v="10"/>
        <pc:sldMkLst>
          <pc:docMk/>
          <pc:sldMk cId="0" sldId="270"/>
        </pc:sldMkLst>
      </pc:sldChg>
      <pc:sldChg chg="modNotes">
        <pc:chgData name="来宾用户" userId="S::urn:spo:anon#46fcb34dc2c1e0b12b17e1554e840ac8b09f45dffb9d294309f7b4cc6e163117::" providerId="AD" clId="Web-{09C6B287-6A64-D0D2-C163-4A7E672BADC5}" dt="2023-01-08T07:52:41.342" v="15"/>
        <pc:sldMkLst>
          <pc:docMk/>
          <pc:sldMk cId="0" sldId="271"/>
        </pc:sldMkLst>
      </pc:sldChg>
      <pc:sldChg chg="modSp">
        <pc:chgData name="来宾用户" userId="S::urn:spo:anon#46fcb34dc2c1e0b12b17e1554e840ac8b09f45dffb9d294309f7b4cc6e163117::" providerId="AD" clId="Web-{09C6B287-6A64-D0D2-C163-4A7E672BADC5}" dt="2023-01-08T08:08:42.286" v="21" actId="20577"/>
        <pc:sldMkLst>
          <pc:docMk/>
          <pc:sldMk cId="0" sldId="274"/>
        </pc:sldMkLst>
        <pc:spChg chg="mod">
          <ac:chgData name="来宾用户" userId="S::urn:spo:anon#46fcb34dc2c1e0b12b17e1554e840ac8b09f45dffb9d294309f7b4cc6e163117::" providerId="AD" clId="Web-{09C6B287-6A64-D0D2-C163-4A7E672BADC5}" dt="2023-01-08T08:08:42.286" v="21" actId="20577"/>
          <ac:spMkLst>
            <pc:docMk/>
            <pc:sldMk cId="0" sldId="274"/>
            <ac:spMk id="245" creationId="{00000000-0000-0000-0000-000000000000}"/>
          </ac:spMkLst>
        </pc:spChg>
      </pc:sldChg>
      <pc:sldChg chg="addSp delSp modSp">
        <pc:chgData name="来宾用户" userId="S::urn:spo:anon#46fcb34dc2c1e0b12b17e1554e840ac8b09f45dffb9d294309f7b4cc6e163117::" providerId="AD" clId="Web-{09C6B287-6A64-D0D2-C163-4A7E672BADC5}" dt="2023-01-08T08:21:13.209" v="73" actId="1076"/>
        <pc:sldMkLst>
          <pc:docMk/>
          <pc:sldMk cId="0" sldId="276"/>
        </pc:sldMkLst>
        <pc:spChg chg="mod">
          <ac:chgData name="来宾用户" userId="S::urn:spo:anon#46fcb34dc2c1e0b12b17e1554e840ac8b09f45dffb9d294309f7b4cc6e163117::" providerId="AD" clId="Web-{09C6B287-6A64-D0D2-C163-4A7E672BADC5}" dt="2023-01-08T08:20:27.145" v="63" actId="20577"/>
          <ac:spMkLst>
            <pc:docMk/>
            <pc:sldMk cId="0" sldId="276"/>
            <ac:spMk id="264" creationId="{00000000-0000-0000-0000-000000000000}"/>
          </ac:spMkLst>
        </pc:spChg>
        <pc:picChg chg="add mod">
          <ac:chgData name="来宾用户" userId="S::urn:spo:anon#46fcb34dc2c1e0b12b17e1554e840ac8b09f45dffb9d294309f7b4cc6e163117::" providerId="AD" clId="Web-{09C6B287-6A64-D0D2-C163-4A7E672BADC5}" dt="2023-01-08T08:20:49.958" v="68" actId="1076"/>
          <ac:picMkLst>
            <pc:docMk/>
            <pc:sldMk cId="0" sldId="276"/>
            <ac:picMk id="2" creationId="{99ABAF42-47F0-1616-E435-03981F7218DA}"/>
          </ac:picMkLst>
        </pc:picChg>
        <pc:picChg chg="add mod">
          <ac:chgData name="来宾用户" userId="S::urn:spo:anon#46fcb34dc2c1e0b12b17e1554e840ac8b09f45dffb9d294309f7b4cc6e163117::" providerId="AD" clId="Web-{09C6B287-6A64-D0D2-C163-4A7E672BADC5}" dt="2023-01-08T08:20:38.520" v="65" actId="1076"/>
          <ac:picMkLst>
            <pc:docMk/>
            <pc:sldMk cId="0" sldId="276"/>
            <ac:picMk id="3" creationId="{8FE430E3-E23E-5C2B-942A-851E1C29CEAF}"/>
          </ac:picMkLst>
        </pc:picChg>
        <pc:picChg chg="add mod">
          <ac:chgData name="来宾用户" userId="S::urn:spo:anon#46fcb34dc2c1e0b12b17e1554e840ac8b09f45dffb9d294309f7b4cc6e163117::" providerId="AD" clId="Web-{09C6B287-6A64-D0D2-C163-4A7E672BADC5}" dt="2023-01-08T08:21:06.818" v="72" actId="1076"/>
          <ac:picMkLst>
            <pc:docMk/>
            <pc:sldMk cId="0" sldId="276"/>
            <ac:picMk id="4" creationId="{A6DE5269-E398-17A0-3CB9-AA8EEBFF8523}"/>
          </ac:picMkLst>
        </pc:picChg>
        <pc:picChg chg="del">
          <ac:chgData name="来宾用户" userId="S::urn:spo:anon#46fcb34dc2c1e0b12b17e1554e840ac8b09f45dffb9d294309f7b4cc6e163117::" providerId="AD" clId="Web-{09C6B287-6A64-D0D2-C163-4A7E672BADC5}" dt="2023-01-08T08:14:14.840" v="25"/>
          <ac:picMkLst>
            <pc:docMk/>
            <pc:sldMk cId="0" sldId="276"/>
            <ac:picMk id="266" creationId="{00000000-0000-0000-0000-000000000000}"/>
          </ac:picMkLst>
        </pc:picChg>
        <pc:picChg chg="del">
          <ac:chgData name="来宾用户" userId="S::urn:spo:anon#46fcb34dc2c1e0b12b17e1554e840ac8b09f45dffb9d294309f7b4cc6e163117::" providerId="AD" clId="Web-{09C6B287-6A64-D0D2-C163-4A7E672BADC5}" dt="2023-01-08T08:08:46.443" v="22"/>
          <ac:picMkLst>
            <pc:docMk/>
            <pc:sldMk cId="0" sldId="276"/>
            <ac:picMk id="267" creationId="{00000000-0000-0000-0000-000000000000}"/>
          </ac:picMkLst>
        </pc:picChg>
        <pc:picChg chg="del">
          <ac:chgData name="来宾用户" userId="S::urn:spo:anon#46fcb34dc2c1e0b12b17e1554e840ac8b09f45dffb9d294309f7b4cc6e163117::" providerId="AD" clId="Web-{09C6B287-6A64-D0D2-C163-4A7E672BADC5}" dt="2023-01-08T08:16:53.219" v="30"/>
          <ac:picMkLst>
            <pc:docMk/>
            <pc:sldMk cId="0" sldId="276"/>
            <ac:picMk id="269" creationId="{00000000-0000-0000-0000-000000000000}"/>
          </ac:picMkLst>
        </pc:picChg>
        <pc:picChg chg="mod">
          <ac:chgData name="来宾用户" userId="S::urn:spo:anon#46fcb34dc2c1e0b12b17e1554e840ac8b09f45dffb9d294309f7b4cc6e163117::" providerId="AD" clId="Web-{09C6B287-6A64-D0D2-C163-4A7E672BADC5}" dt="2023-01-08T08:20:59.568" v="71" actId="14100"/>
          <ac:picMkLst>
            <pc:docMk/>
            <pc:sldMk cId="0" sldId="276"/>
            <ac:picMk id="270" creationId="{00000000-0000-0000-0000-000000000000}"/>
          </ac:picMkLst>
        </pc:picChg>
        <pc:picChg chg="mod">
          <ac:chgData name="来宾用户" userId="S::urn:spo:anon#46fcb34dc2c1e0b12b17e1554e840ac8b09f45dffb9d294309f7b4cc6e163117::" providerId="AD" clId="Web-{09C6B287-6A64-D0D2-C163-4A7E672BADC5}" dt="2023-01-08T08:21:13.209" v="73" actId="1076"/>
          <ac:picMkLst>
            <pc:docMk/>
            <pc:sldMk cId="0" sldId="276"/>
            <ac:picMk id="271" creationId="{00000000-0000-0000-0000-000000000000}"/>
          </ac:picMkLst>
        </pc:picChg>
        <pc:picChg chg="mod">
          <ac:chgData name="来宾用户" userId="S::urn:spo:anon#46fcb34dc2c1e0b12b17e1554e840ac8b09f45dffb9d294309f7b4cc6e163117::" providerId="AD" clId="Web-{09C6B287-6A64-D0D2-C163-4A7E672BADC5}" dt="2023-01-08T08:17:25.501" v="38" actId="1076"/>
          <ac:picMkLst>
            <pc:docMk/>
            <pc:sldMk cId="0" sldId="276"/>
            <ac:picMk id="272" creationId="{00000000-0000-0000-0000-000000000000}"/>
          </ac:picMkLst>
        </pc:picChg>
      </pc:sldChg>
      <pc:sldChg chg="modNotes">
        <pc:chgData name="来宾用户" userId="S::urn:spo:anon#46fcb34dc2c1e0b12b17e1554e840ac8b09f45dffb9d294309f7b4cc6e163117::" providerId="AD" clId="Web-{09C6B287-6A64-D0D2-C163-4A7E672BADC5}" dt="2023-01-08T08:22:16.913" v="76"/>
        <pc:sldMkLst>
          <pc:docMk/>
          <pc:sldMk cId="0" sldId="277"/>
        </pc:sldMkLst>
      </pc:sldChg>
      <pc:sldChg chg="modSp">
        <pc:chgData name="来宾用户" userId="S::urn:spo:anon#46fcb34dc2c1e0b12b17e1554e840ac8b09f45dffb9d294309f7b4cc6e163117::" providerId="AD" clId="Web-{09C6B287-6A64-D0D2-C163-4A7E672BADC5}" dt="2023-01-08T08:24:41.291" v="99" actId="14100"/>
        <pc:sldMkLst>
          <pc:docMk/>
          <pc:sldMk cId="0" sldId="278"/>
        </pc:sldMkLst>
        <pc:spChg chg="mod">
          <ac:chgData name="来宾用户" userId="S::urn:spo:anon#46fcb34dc2c1e0b12b17e1554e840ac8b09f45dffb9d294309f7b4cc6e163117::" providerId="AD" clId="Web-{09C6B287-6A64-D0D2-C163-4A7E672BADC5}" dt="2023-01-08T08:24:16.478" v="95" actId="14100"/>
          <ac:spMkLst>
            <pc:docMk/>
            <pc:sldMk cId="0" sldId="278"/>
            <ac:spMk id="291" creationId="{00000000-0000-0000-0000-000000000000}"/>
          </ac:spMkLst>
        </pc:spChg>
        <pc:picChg chg="mod">
          <ac:chgData name="来宾用户" userId="S::urn:spo:anon#46fcb34dc2c1e0b12b17e1554e840ac8b09f45dffb9d294309f7b4cc6e163117::" providerId="AD" clId="Web-{09C6B287-6A64-D0D2-C163-4A7E672BADC5}" dt="2023-01-08T08:24:41.291" v="99" actId="14100"/>
          <ac:picMkLst>
            <pc:docMk/>
            <pc:sldMk cId="0" sldId="278"/>
            <ac:picMk id="297" creationId="{00000000-0000-0000-0000-000000000000}"/>
          </ac:picMkLst>
        </pc:picChg>
      </pc:sldChg>
      <pc:sldChg chg="modNotes">
        <pc:chgData name="来宾用户" userId="S::urn:spo:anon#46fcb34dc2c1e0b12b17e1554e840ac8b09f45dffb9d294309f7b4cc6e163117::" providerId="AD" clId="Web-{09C6B287-6A64-D0D2-C163-4A7E672BADC5}" dt="2023-01-08T08:30:13.580" v="124"/>
        <pc:sldMkLst>
          <pc:docMk/>
          <pc:sldMk cId="0" sldId="280"/>
        </pc:sldMkLst>
      </pc:sldChg>
      <pc:sldChg chg="addSp delSp modSp mod setBg addAnim delAnim setClrOvrMap">
        <pc:chgData name="来宾用户" userId="S::urn:spo:anon#46fcb34dc2c1e0b12b17e1554e840ac8b09f45dffb9d294309f7b4cc6e163117::" providerId="AD" clId="Web-{09C6B287-6A64-D0D2-C163-4A7E672BADC5}" dt="2023-01-08T09:10:05.022" v="337"/>
        <pc:sldMkLst>
          <pc:docMk/>
          <pc:sldMk cId="0" sldId="287"/>
        </pc:sldMkLst>
        <pc:spChg chg="mod">
          <ac:chgData name="来宾用户" userId="S::urn:spo:anon#46fcb34dc2c1e0b12b17e1554e840ac8b09f45dffb9d294309f7b4cc6e163117::" providerId="AD" clId="Web-{09C6B287-6A64-D0D2-C163-4A7E672BADC5}" dt="2023-01-08T09:00:34.181" v="335"/>
          <ac:spMkLst>
            <pc:docMk/>
            <pc:sldMk cId="0" sldId="287"/>
            <ac:spMk id="378" creationId="{00000000-0000-0000-0000-000000000000}"/>
          </ac:spMkLst>
        </pc:spChg>
        <pc:spChg chg="mod ord">
          <ac:chgData name="来宾用户" userId="S::urn:spo:anon#46fcb34dc2c1e0b12b17e1554e840ac8b09f45dffb9d294309f7b4cc6e163117::" providerId="AD" clId="Web-{09C6B287-6A64-D0D2-C163-4A7E672BADC5}" dt="2023-01-08T09:00:34.181" v="335"/>
          <ac:spMkLst>
            <pc:docMk/>
            <pc:sldMk cId="0" sldId="287"/>
            <ac:spMk id="379" creationId="{00000000-0000-0000-0000-000000000000}"/>
          </ac:spMkLst>
        </pc:spChg>
        <pc:spChg chg="add">
          <ac:chgData name="来宾用户" userId="S::urn:spo:anon#46fcb34dc2c1e0b12b17e1554e840ac8b09f45dffb9d294309f7b4cc6e163117::" providerId="AD" clId="Web-{09C6B287-6A64-D0D2-C163-4A7E672BADC5}" dt="2023-01-08T09:00:34.181" v="335"/>
          <ac:spMkLst>
            <pc:docMk/>
            <pc:sldMk cId="0" sldId="287"/>
            <ac:spMk id="384" creationId="{E49CC64F-7275-4E33-961B-0C5CDC439875}"/>
          </ac:spMkLst>
        </pc:spChg>
        <pc:picChg chg="add del mod">
          <ac:chgData name="来宾用户" userId="S::urn:spo:anon#46fcb34dc2c1e0b12b17e1554e840ac8b09f45dffb9d294309f7b4cc6e163117::" providerId="AD" clId="Web-{09C6B287-6A64-D0D2-C163-4A7E672BADC5}" dt="2023-01-08T08:59:03.742" v="322"/>
          <ac:picMkLst>
            <pc:docMk/>
            <pc:sldMk cId="0" sldId="287"/>
            <ac:picMk id="2" creationId="{7D1C0F36-67E4-2D7C-AF71-540317785F0C}"/>
          </ac:picMkLst>
        </pc:picChg>
        <pc:picChg chg="add del mod modCrop">
          <ac:chgData name="来宾用户" userId="S::urn:spo:anon#46fcb34dc2c1e0b12b17e1554e840ac8b09f45dffb9d294309f7b4cc6e163117::" providerId="AD" clId="Web-{09C6B287-6A64-D0D2-C163-4A7E672BADC5}" dt="2023-01-08T09:00:04.556" v="332"/>
          <ac:picMkLst>
            <pc:docMk/>
            <pc:sldMk cId="0" sldId="287"/>
            <ac:picMk id="3" creationId="{90657B85-AD88-6AA9-7888-49D0A4EF040A}"/>
          </ac:picMkLst>
        </pc:picChg>
        <pc:picChg chg="add mod">
          <ac:chgData name="来宾用户" userId="S::urn:spo:anon#46fcb34dc2c1e0b12b17e1554e840ac8b09f45dffb9d294309f7b4cc6e163117::" providerId="AD" clId="Web-{09C6B287-6A64-D0D2-C163-4A7E672BADC5}" dt="2023-01-08T09:00:34.181" v="335"/>
          <ac:picMkLst>
            <pc:docMk/>
            <pc:sldMk cId="0" sldId="287"/>
            <ac:picMk id="4" creationId="{37D63037-F1FA-B84C-8DCB-D8289DE5947A}"/>
          </ac:picMkLst>
        </pc:picChg>
        <pc:picChg chg="del">
          <ac:chgData name="来宾用户" userId="S::urn:spo:anon#46fcb34dc2c1e0b12b17e1554e840ac8b09f45dffb9d294309f7b4cc6e163117::" providerId="AD" clId="Web-{09C6B287-6A64-D0D2-C163-4A7E672BADC5}" dt="2023-01-08T08:58:43.335" v="319"/>
          <ac:picMkLst>
            <pc:docMk/>
            <pc:sldMk cId="0" sldId="287"/>
            <ac:picMk id="380" creationId="{00000000-0000-0000-0000-000000000000}"/>
          </ac:picMkLst>
        </pc:picChg>
      </pc:sldChg>
      <pc:sldChg chg="modNotes">
        <pc:chgData name="来宾用户" userId="S::urn:spo:anon#46fcb34dc2c1e0b12b17e1554e840ac8b09f45dffb9d294309f7b4cc6e163117::" providerId="AD" clId="Web-{09C6B287-6A64-D0D2-C163-4A7E672BADC5}" dt="2023-01-08T08:42:35.643" v="318"/>
        <pc:sldMkLst>
          <pc:docMk/>
          <pc:sldMk cId="1703856309" sldId="290"/>
        </pc:sldMkLst>
      </pc:sldChg>
    </pc:docChg>
  </pc:docChgLst>
  <pc:docChgLst>
    <pc:chgData name="Jun Zhao" userId="538759df-267d-4aba-bd0a-795aec6ee9fc" providerId="ADAL" clId="{46BCC309-30CF-D24E-94B0-7D39FB278805}"/>
    <pc:docChg chg="undo custSel addSld modSld sldOrd">
      <pc:chgData name="Jun Zhao" userId="538759df-267d-4aba-bd0a-795aec6ee9fc" providerId="ADAL" clId="{46BCC309-30CF-D24E-94B0-7D39FB278805}" dt="2023-01-09T00:50:53.424" v="1437" actId="20577"/>
      <pc:docMkLst>
        <pc:docMk/>
      </pc:docMkLst>
      <pc:sldChg chg="addSp modSp mod modNotesTx">
        <pc:chgData name="Jun Zhao" userId="538759df-267d-4aba-bd0a-795aec6ee9fc" providerId="ADAL" clId="{46BCC309-30CF-D24E-94B0-7D39FB278805}" dt="2023-01-09T00:15:04.190" v="1030" actId="20577"/>
        <pc:sldMkLst>
          <pc:docMk/>
          <pc:sldMk cId="0" sldId="256"/>
        </pc:sldMkLst>
        <pc:spChg chg="add mod">
          <ac:chgData name="Jun Zhao" userId="538759df-267d-4aba-bd0a-795aec6ee9fc" providerId="ADAL" clId="{46BCC309-30CF-D24E-94B0-7D39FB278805}" dt="2023-01-08T15:54:59.325" v="283" actId="1076"/>
          <ac:spMkLst>
            <pc:docMk/>
            <pc:sldMk cId="0" sldId="256"/>
            <ac:spMk id="9" creationId="{C169F969-8E67-7A4D-97EC-D661CA8C39A4}"/>
          </ac:spMkLst>
        </pc:spChg>
        <pc:picChg chg="mod">
          <ac:chgData name="Jun Zhao" userId="538759df-267d-4aba-bd0a-795aec6ee9fc" providerId="ADAL" clId="{46BCC309-30CF-D24E-94B0-7D39FB278805}" dt="2023-01-08T15:52:02.718" v="243" actId="14100"/>
          <ac:picMkLst>
            <pc:docMk/>
            <pc:sldMk cId="0" sldId="256"/>
            <ac:picMk id="89" creationId="{00000000-0000-0000-0000-000000000000}"/>
          </ac:picMkLst>
        </pc:picChg>
        <pc:picChg chg="mod">
          <ac:chgData name="Jun Zhao" userId="538759df-267d-4aba-bd0a-795aec6ee9fc" providerId="ADAL" clId="{46BCC309-30CF-D24E-94B0-7D39FB278805}" dt="2023-01-08T15:52:12.839" v="246" actId="1076"/>
          <ac:picMkLst>
            <pc:docMk/>
            <pc:sldMk cId="0" sldId="256"/>
            <ac:picMk id="90" creationId="{00000000-0000-0000-0000-000000000000}"/>
          </ac:picMkLst>
        </pc:picChg>
        <pc:picChg chg="mod">
          <ac:chgData name="Jun Zhao" userId="538759df-267d-4aba-bd0a-795aec6ee9fc" providerId="ADAL" clId="{46BCC309-30CF-D24E-94B0-7D39FB278805}" dt="2023-01-08T15:52:07.952" v="245" actId="1076"/>
          <ac:picMkLst>
            <pc:docMk/>
            <pc:sldMk cId="0" sldId="256"/>
            <ac:picMk id="91" creationId="{00000000-0000-0000-0000-000000000000}"/>
          </ac:picMkLst>
        </pc:picChg>
        <pc:picChg chg="add mod">
          <ac:chgData name="Jun Zhao" userId="538759df-267d-4aba-bd0a-795aec6ee9fc" providerId="ADAL" clId="{46BCC309-30CF-D24E-94B0-7D39FB278805}" dt="2023-01-08T15:52:23.502" v="251" actId="1076"/>
          <ac:picMkLst>
            <pc:docMk/>
            <pc:sldMk cId="0" sldId="256"/>
            <ac:picMk id="2050" creationId="{56554A4C-ECD7-994F-9ADD-2A6A2539F244}"/>
          </ac:picMkLst>
        </pc:picChg>
      </pc:sldChg>
      <pc:sldChg chg="ord">
        <pc:chgData name="Jun Zhao" userId="538759df-267d-4aba-bd0a-795aec6ee9fc" providerId="ADAL" clId="{46BCC309-30CF-D24E-94B0-7D39FB278805}" dt="2023-01-08T15:37:05.285" v="164" actId="20578"/>
        <pc:sldMkLst>
          <pc:docMk/>
          <pc:sldMk cId="0" sldId="257"/>
        </pc:sldMkLst>
      </pc:sldChg>
      <pc:sldChg chg="modNotesTx">
        <pc:chgData name="Jun Zhao" userId="538759df-267d-4aba-bd0a-795aec6ee9fc" providerId="ADAL" clId="{46BCC309-30CF-D24E-94B0-7D39FB278805}" dt="2023-01-08T12:35:43.907" v="3" actId="20577"/>
        <pc:sldMkLst>
          <pc:docMk/>
          <pc:sldMk cId="0" sldId="258"/>
        </pc:sldMkLst>
      </pc:sldChg>
      <pc:sldChg chg="modSp mod modNotesTx">
        <pc:chgData name="Jun Zhao" userId="538759df-267d-4aba-bd0a-795aec6ee9fc" providerId="ADAL" clId="{46BCC309-30CF-D24E-94B0-7D39FB278805}" dt="2023-01-09T00:18:51.770" v="1053" actId="20577"/>
        <pc:sldMkLst>
          <pc:docMk/>
          <pc:sldMk cId="0" sldId="260"/>
        </pc:sldMkLst>
        <pc:spChg chg="mod">
          <ac:chgData name="Jun Zhao" userId="538759df-267d-4aba-bd0a-795aec6ee9fc" providerId="ADAL" clId="{46BCC309-30CF-D24E-94B0-7D39FB278805}" dt="2023-01-09T00:18:51.770" v="1053" actId="20577"/>
          <ac:spMkLst>
            <pc:docMk/>
            <pc:sldMk cId="0" sldId="260"/>
            <ac:spMk id="121" creationId="{00000000-0000-0000-0000-000000000000}"/>
          </ac:spMkLst>
        </pc:spChg>
      </pc:sldChg>
      <pc:sldChg chg="modSp mod modNotesTx">
        <pc:chgData name="Jun Zhao" userId="538759df-267d-4aba-bd0a-795aec6ee9fc" providerId="ADAL" clId="{46BCC309-30CF-D24E-94B0-7D39FB278805}" dt="2023-01-09T00:20:04.876" v="1058" actId="20577"/>
        <pc:sldMkLst>
          <pc:docMk/>
          <pc:sldMk cId="0" sldId="261"/>
        </pc:sldMkLst>
        <pc:spChg chg="mod">
          <ac:chgData name="Jun Zhao" userId="538759df-267d-4aba-bd0a-795aec6ee9fc" providerId="ADAL" clId="{46BCC309-30CF-D24E-94B0-7D39FB278805}" dt="2023-01-08T15:58:48.432" v="329" actId="20577"/>
          <ac:spMkLst>
            <pc:docMk/>
            <pc:sldMk cId="0" sldId="261"/>
            <ac:spMk id="4" creationId="{52551812-AF58-6B40-A5F6-4C3866AAADE6}"/>
          </ac:spMkLst>
        </pc:spChg>
      </pc:sldChg>
      <pc:sldChg chg="modNotesTx">
        <pc:chgData name="Jun Zhao" userId="538759df-267d-4aba-bd0a-795aec6ee9fc" providerId="ADAL" clId="{46BCC309-30CF-D24E-94B0-7D39FB278805}" dt="2023-01-08T16:00:14.451" v="346" actId="20577"/>
        <pc:sldMkLst>
          <pc:docMk/>
          <pc:sldMk cId="0" sldId="263"/>
        </pc:sldMkLst>
      </pc:sldChg>
      <pc:sldChg chg="modNotesTx">
        <pc:chgData name="Jun Zhao" userId="538759df-267d-4aba-bd0a-795aec6ee9fc" providerId="ADAL" clId="{46BCC309-30CF-D24E-94B0-7D39FB278805}" dt="2023-01-08T16:00:41.048" v="349" actId="20577"/>
        <pc:sldMkLst>
          <pc:docMk/>
          <pc:sldMk cId="0" sldId="264"/>
        </pc:sldMkLst>
      </pc:sldChg>
      <pc:sldChg chg="modNotesTx">
        <pc:chgData name="Jun Zhao" userId="538759df-267d-4aba-bd0a-795aec6ee9fc" providerId="ADAL" clId="{46BCC309-30CF-D24E-94B0-7D39FB278805}" dt="2023-01-09T00:22:41.053" v="1063" actId="20577"/>
        <pc:sldMkLst>
          <pc:docMk/>
          <pc:sldMk cId="0" sldId="266"/>
        </pc:sldMkLst>
      </pc:sldChg>
      <pc:sldChg chg="modSp mod">
        <pc:chgData name="Jun Zhao" userId="538759df-267d-4aba-bd0a-795aec6ee9fc" providerId="ADAL" clId="{46BCC309-30CF-D24E-94B0-7D39FB278805}" dt="2023-01-09T00:27:35.564" v="1170" actId="20577"/>
        <pc:sldMkLst>
          <pc:docMk/>
          <pc:sldMk cId="0" sldId="267"/>
        </pc:sldMkLst>
        <pc:graphicFrameChg chg="mod modGraphic">
          <ac:chgData name="Jun Zhao" userId="538759df-267d-4aba-bd0a-795aec6ee9fc" providerId="ADAL" clId="{46BCC309-30CF-D24E-94B0-7D39FB278805}" dt="2023-01-09T00:27:35.564" v="1170" actId="20577"/>
          <ac:graphicFrameMkLst>
            <pc:docMk/>
            <pc:sldMk cId="0" sldId="267"/>
            <ac:graphicFrameMk id="4" creationId="{2DF3EFC6-2E7E-F31F-6BF2-CC3CE5313C1C}"/>
          </ac:graphicFrameMkLst>
        </pc:graphicFrameChg>
      </pc:sldChg>
      <pc:sldChg chg="modSp mod modNotesTx">
        <pc:chgData name="Jun Zhao" userId="538759df-267d-4aba-bd0a-795aec6ee9fc" providerId="ADAL" clId="{46BCC309-30CF-D24E-94B0-7D39FB278805}" dt="2023-01-09T00:23:27.930" v="1068" actId="20577"/>
        <pc:sldMkLst>
          <pc:docMk/>
          <pc:sldMk cId="0" sldId="268"/>
        </pc:sldMkLst>
        <pc:spChg chg="mod">
          <ac:chgData name="Jun Zhao" userId="538759df-267d-4aba-bd0a-795aec6ee9fc" providerId="ADAL" clId="{46BCC309-30CF-D24E-94B0-7D39FB278805}" dt="2023-01-08T16:10:47.978" v="362" actId="20577"/>
          <ac:spMkLst>
            <pc:docMk/>
            <pc:sldMk cId="0" sldId="268"/>
            <ac:spMk id="4" creationId="{9CC99E5C-D138-FA10-8E5B-ABA0D346D264}"/>
          </ac:spMkLst>
        </pc:spChg>
      </pc:sldChg>
      <pc:sldChg chg="modSp mod modNotesTx">
        <pc:chgData name="Jun Zhao" userId="538759df-267d-4aba-bd0a-795aec6ee9fc" providerId="ADAL" clId="{46BCC309-30CF-D24E-94B0-7D39FB278805}" dt="2023-01-09T00:23:46.463" v="1079" actId="20577"/>
        <pc:sldMkLst>
          <pc:docMk/>
          <pc:sldMk cId="0" sldId="269"/>
        </pc:sldMkLst>
        <pc:spChg chg="mod">
          <ac:chgData name="Jun Zhao" userId="538759df-267d-4aba-bd0a-795aec6ee9fc" providerId="ADAL" clId="{46BCC309-30CF-D24E-94B0-7D39FB278805}" dt="2023-01-08T16:12:33.456" v="363" actId="20577"/>
          <ac:spMkLst>
            <pc:docMk/>
            <pc:sldMk cId="0" sldId="269"/>
            <ac:spMk id="202" creationId="{00000000-0000-0000-0000-000000000000}"/>
          </ac:spMkLst>
        </pc:spChg>
      </pc:sldChg>
      <pc:sldChg chg="modNotesTx">
        <pc:chgData name="Jun Zhao" userId="538759df-267d-4aba-bd0a-795aec6ee9fc" providerId="ADAL" clId="{46BCC309-30CF-D24E-94B0-7D39FB278805}" dt="2023-01-09T00:25:01.545" v="1097" actId="20577"/>
        <pc:sldMkLst>
          <pc:docMk/>
          <pc:sldMk cId="0" sldId="270"/>
        </pc:sldMkLst>
      </pc:sldChg>
      <pc:sldChg chg="modNotesTx">
        <pc:chgData name="Jun Zhao" userId="538759df-267d-4aba-bd0a-795aec6ee9fc" providerId="ADAL" clId="{46BCC309-30CF-D24E-94B0-7D39FB278805}" dt="2023-01-09T00:26:38.303" v="1165" actId="20577"/>
        <pc:sldMkLst>
          <pc:docMk/>
          <pc:sldMk cId="0" sldId="271"/>
        </pc:sldMkLst>
      </pc:sldChg>
      <pc:sldChg chg="modSp mod">
        <pc:chgData name="Jun Zhao" userId="538759df-267d-4aba-bd0a-795aec6ee9fc" providerId="ADAL" clId="{46BCC309-30CF-D24E-94B0-7D39FB278805}" dt="2023-01-09T00:27:45.888" v="1171" actId="20577"/>
        <pc:sldMkLst>
          <pc:docMk/>
          <pc:sldMk cId="0" sldId="272"/>
        </pc:sldMkLst>
        <pc:spChg chg="mod">
          <ac:chgData name="Jun Zhao" userId="538759df-267d-4aba-bd0a-795aec6ee9fc" providerId="ADAL" clId="{46BCC309-30CF-D24E-94B0-7D39FB278805}" dt="2023-01-08T16:27:59.204" v="509" actId="20577"/>
          <ac:spMkLst>
            <pc:docMk/>
            <pc:sldMk cId="0" sldId="272"/>
            <ac:spMk id="222" creationId="{00000000-0000-0000-0000-000000000000}"/>
          </ac:spMkLst>
        </pc:spChg>
        <pc:graphicFrameChg chg="mod modGraphic">
          <ac:chgData name="Jun Zhao" userId="538759df-267d-4aba-bd0a-795aec6ee9fc" providerId="ADAL" clId="{46BCC309-30CF-D24E-94B0-7D39FB278805}" dt="2023-01-09T00:27:45.888" v="1171" actId="20577"/>
          <ac:graphicFrameMkLst>
            <pc:docMk/>
            <pc:sldMk cId="0" sldId="272"/>
            <ac:graphicFrameMk id="2" creationId="{435652A2-8A1C-102C-E471-3737131E2545}"/>
          </ac:graphicFrameMkLst>
        </pc:graphicFrameChg>
      </pc:sldChg>
      <pc:sldChg chg="modNotesTx">
        <pc:chgData name="Jun Zhao" userId="538759df-267d-4aba-bd0a-795aec6ee9fc" providerId="ADAL" clId="{46BCC309-30CF-D24E-94B0-7D39FB278805}" dt="2023-01-09T00:28:20.710" v="1172" actId="20577"/>
        <pc:sldMkLst>
          <pc:docMk/>
          <pc:sldMk cId="0" sldId="273"/>
        </pc:sldMkLst>
      </pc:sldChg>
      <pc:sldChg chg="modNotesTx">
        <pc:chgData name="Jun Zhao" userId="538759df-267d-4aba-bd0a-795aec6ee9fc" providerId="ADAL" clId="{46BCC309-30CF-D24E-94B0-7D39FB278805}" dt="2023-01-09T00:29:30.498" v="1208" actId="20577"/>
        <pc:sldMkLst>
          <pc:docMk/>
          <pc:sldMk cId="0" sldId="274"/>
        </pc:sldMkLst>
      </pc:sldChg>
      <pc:sldChg chg="modNotesTx">
        <pc:chgData name="Jun Zhao" userId="538759df-267d-4aba-bd0a-795aec6ee9fc" providerId="ADAL" clId="{46BCC309-30CF-D24E-94B0-7D39FB278805}" dt="2023-01-08T16:35:42.681" v="660" actId="20577"/>
        <pc:sldMkLst>
          <pc:docMk/>
          <pc:sldMk cId="0" sldId="275"/>
        </pc:sldMkLst>
      </pc:sldChg>
      <pc:sldChg chg="addSp delSp modSp mod modNotesTx">
        <pc:chgData name="Jun Zhao" userId="538759df-267d-4aba-bd0a-795aec6ee9fc" providerId="ADAL" clId="{46BCC309-30CF-D24E-94B0-7D39FB278805}" dt="2023-01-09T00:32:53.588" v="1291" actId="20577"/>
        <pc:sldMkLst>
          <pc:docMk/>
          <pc:sldMk cId="0" sldId="276"/>
        </pc:sldMkLst>
        <pc:spChg chg="add del mod">
          <ac:chgData name="Jun Zhao" userId="538759df-267d-4aba-bd0a-795aec6ee9fc" providerId="ADAL" clId="{46BCC309-30CF-D24E-94B0-7D39FB278805}" dt="2023-01-08T16:50:10.547" v="671" actId="478"/>
          <ac:spMkLst>
            <pc:docMk/>
            <pc:sldMk cId="0" sldId="276"/>
            <ac:spMk id="13" creationId="{60ACCB9F-6AB7-0143-827F-A37C0F623940}"/>
          </ac:spMkLst>
        </pc:spChg>
        <pc:spChg chg="mod">
          <ac:chgData name="Jun Zhao" userId="538759df-267d-4aba-bd0a-795aec6ee9fc" providerId="ADAL" clId="{46BCC309-30CF-D24E-94B0-7D39FB278805}" dt="2023-01-08T16:50:36.832" v="692" actId="1035"/>
          <ac:spMkLst>
            <pc:docMk/>
            <pc:sldMk cId="0" sldId="276"/>
            <ac:spMk id="264" creationId="{00000000-0000-0000-0000-000000000000}"/>
          </ac:spMkLst>
        </pc:spChg>
        <pc:spChg chg="mod">
          <ac:chgData name="Jun Zhao" userId="538759df-267d-4aba-bd0a-795aec6ee9fc" providerId="ADAL" clId="{46BCC309-30CF-D24E-94B0-7D39FB278805}" dt="2023-01-08T16:50:51.816" v="694" actId="113"/>
          <ac:spMkLst>
            <pc:docMk/>
            <pc:sldMk cId="0" sldId="276"/>
            <ac:spMk id="268" creationId="{00000000-0000-0000-0000-000000000000}"/>
          </ac:spMkLst>
        </pc:spChg>
        <pc:picChg chg="mod">
          <ac:chgData name="Jun Zhao" userId="538759df-267d-4aba-bd0a-795aec6ee9fc" providerId="ADAL" clId="{46BCC309-30CF-D24E-94B0-7D39FB278805}" dt="2023-01-08T16:50:36.832" v="692" actId="1035"/>
          <ac:picMkLst>
            <pc:docMk/>
            <pc:sldMk cId="0" sldId="276"/>
            <ac:picMk id="2" creationId="{99ABAF42-47F0-1616-E435-03981F7218DA}"/>
          </ac:picMkLst>
        </pc:picChg>
        <pc:picChg chg="mod">
          <ac:chgData name="Jun Zhao" userId="538759df-267d-4aba-bd0a-795aec6ee9fc" providerId="ADAL" clId="{46BCC309-30CF-D24E-94B0-7D39FB278805}" dt="2023-01-08T16:50:36.832" v="692" actId="1035"/>
          <ac:picMkLst>
            <pc:docMk/>
            <pc:sldMk cId="0" sldId="276"/>
            <ac:picMk id="3" creationId="{8FE430E3-E23E-5C2B-942A-851E1C29CEAF}"/>
          </ac:picMkLst>
        </pc:picChg>
        <pc:picChg chg="mod">
          <ac:chgData name="Jun Zhao" userId="538759df-267d-4aba-bd0a-795aec6ee9fc" providerId="ADAL" clId="{46BCC309-30CF-D24E-94B0-7D39FB278805}" dt="2023-01-08T16:50:36.832" v="692" actId="1035"/>
          <ac:picMkLst>
            <pc:docMk/>
            <pc:sldMk cId="0" sldId="276"/>
            <ac:picMk id="4" creationId="{A6DE5269-E398-17A0-3CB9-AA8EEBFF8523}"/>
          </ac:picMkLst>
        </pc:picChg>
        <pc:picChg chg="mod">
          <ac:chgData name="Jun Zhao" userId="538759df-267d-4aba-bd0a-795aec6ee9fc" providerId="ADAL" clId="{46BCC309-30CF-D24E-94B0-7D39FB278805}" dt="2023-01-08T16:50:36.832" v="692" actId="1035"/>
          <ac:picMkLst>
            <pc:docMk/>
            <pc:sldMk cId="0" sldId="276"/>
            <ac:picMk id="8" creationId="{192B76B4-B715-3854-8418-8C38EAB75356}"/>
          </ac:picMkLst>
        </pc:picChg>
        <pc:picChg chg="mod">
          <ac:chgData name="Jun Zhao" userId="538759df-267d-4aba-bd0a-795aec6ee9fc" providerId="ADAL" clId="{46BCC309-30CF-D24E-94B0-7D39FB278805}" dt="2023-01-08T16:50:36.832" v="692" actId="1035"/>
          <ac:picMkLst>
            <pc:docMk/>
            <pc:sldMk cId="0" sldId="276"/>
            <ac:picMk id="10" creationId="{DC4E2ECB-327D-D8AE-7B85-D9E8CC9CF944}"/>
          </ac:picMkLst>
        </pc:picChg>
        <pc:picChg chg="mod">
          <ac:chgData name="Jun Zhao" userId="538759df-267d-4aba-bd0a-795aec6ee9fc" providerId="ADAL" clId="{46BCC309-30CF-D24E-94B0-7D39FB278805}" dt="2023-01-08T16:50:36.832" v="692" actId="1035"/>
          <ac:picMkLst>
            <pc:docMk/>
            <pc:sldMk cId="0" sldId="276"/>
            <ac:picMk id="271" creationId="{00000000-0000-0000-0000-000000000000}"/>
          </ac:picMkLst>
        </pc:picChg>
        <pc:picChg chg="mod">
          <ac:chgData name="Jun Zhao" userId="538759df-267d-4aba-bd0a-795aec6ee9fc" providerId="ADAL" clId="{46BCC309-30CF-D24E-94B0-7D39FB278805}" dt="2023-01-08T16:50:36.832" v="692" actId="1035"/>
          <ac:picMkLst>
            <pc:docMk/>
            <pc:sldMk cId="0" sldId="276"/>
            <ac:picMk id="272" creationId="{00000000-0000-0000-0000-000000000000}"/>
          </ac:picMkLst>
        </pc:picChg>
      </pc:sldChg>
      <pc:sldChg chg="modSp mod modNotesTx">
        <pc:chgData name="Jun Zhao" userId="538759df-267d-4aba-bd0a-795aec6ee9fc" providerId="ADAL" clId="{46BCC309-30CF-D24E-94B0-7D39FB278805}" dt="2023-01-09T00:35:17.025" v="1298" actId="5793"/>
        <pc:sldMkLst>
          <pc:docMk/>
          <pc:sldMk cId="0" sldId="277"/>
        </pc:sldMkLst>
        <pc:spChg chg="mod">
          <ac:chgData name="Jun Zhao" userId="538759df-267d-4aba-bd0a-795aec6ee9fc" providerId="ADAL" clId="{46BCC309-30CF-D24E-94B0-7D39FB278805}" dt="2023-01-08T16:54:10.331" v="798" actId="207"/>
          <ac:spMkLst>
            <pc:docMk/>
            <pc:sldMk cId="0" sldId="277"/>
            <ac:spMk id="279" creationId="{00000000-0000-0000-0000-000000000000}"/>
          </ac:spMkLst>
        </pc:spChg>
      </pc:sldChg>
      <pc:sldChg chg="modSp mod modNotesTx">
        <pc:chgData name="Jun Zhao" userId="538759df-267d-4aba-bd0a-795aec6ee9fc" providerId="ADAL" clId="{46BCC309-30CF-D24E-94B0-7D39FB278805}" dt="2023-01-09T00:35:28.302" v="1304" actId="20577"/>
        <pc:sldMkLst>
          <pc:docMk/>
          <pc:sldMk cId="0" sldId="278"/>
        </pc:sldMkLst>
        <pc:spChg chg="mod">
          <ac:chgData name="Jun Zhao" userId="538759df-267d-4aba-bd0a-795aec6ee9fc" providerId="ADAL" clId="{46BCC309-30CF-D24E-94B0-7D39FB278805}" dt="2023-01-08T17:00:31.204" v="831" actId="207"/>
          <ac:spMkLst>
            <pc:docMk/>
            <pc:sldMk cId="0" sldId="278"/>
            <ac:spMk id="291" creationId="{00000000-0000-0000-0000-000000000000}"/>
          </ac:spMkLst>
        </pc:spChg>
      </pc:sldChg>
      <pc:sldChg chg="modNotesTx">
        <pc:chgData name="Jun Zhao" userId="538759df-267d-4aba-bd0a-795aec6ee9fc" providerId="ADAL" clId="{46BCC309-30CF-D24E-94B0-7D39FB278805}" dt="2023-01-08T17:06:06.071" v="856" actId="20577"/>
        <pc:sldMkLst>
          <pc:docMk/>
          <pc:sldMk cId="0" sldId="280"/>
        </pc:sldMkLst>
      </pc:sldChg>
      <pc:sldChg chg="modSp mod modNotesTx">
        <pc:chgData name="Jun Zhao" userId="538759df-267d-4aba-bd0a-795aec6ee9fc" providerId="ADAL" clId="{46BCC309-30CF-D24E-94B0-7D39FB278805}" dt="2023-01-09T00:40:47.337" v="1413" actId="20577"/>
        <pc:sldMkLst>
          <pc:docMk/>
          <pc:sldMk cId="0" sldId="281"/>
        </pc:sldMkLst>
        <pc:spChg chg="mod">
          <ac:chgData name="Jun Zhao" userId="538759df-267d-4aba-bd0a-795aec6ee9fc" providerId="ADAL" clId="{46BCC309-30CF-D24E-94B0-7D39FB278805}" dt="2023-01-08T17:07:11.886" v="859" actId="20577"/>
          <ac:spMkLst>
            <pc:docMk/>
            <pc:sldMk cId="0" sldId="281"/>
            <ac:spMk id="327" creationId="{00000000-0000-0000-0000-000000000000}"/>
          </ac:spMkLst>
        </pc:spChg>
        <pc:spChg chg="mod">
          <ac:chgData name="Jun Zhao" userId="538759df-267d-4aba-bd0a-795aec6ee9fc" providerId="ADAL" clId="{46BCC309-30CF-D24E-94B0-7D39FB278805}" dt="2023-01-08T12:55:26.603" v="80" actId="20577"/>
          <ac:spMkLst>
            <pc:docMk/>
            <pc:sldMk cId="0" sldId="281"/>
            <ac:spMk id="330" creationId="{00000000-0000-0000-0000-000000000000}"/>
          </ac:spMkLst>
        </pc:spChg>
      </pc:sldChg>
      <pc:sldChg chg="modNotesTx">
        <pc:chgData name="Jun Zhao" userId="538759df-267d-4aba-bd0a-795aec6ee9fc" providerId="ADAL" clId="{46BCC309-30CF-D24E-94B0-7D39FB278805}" dt="2023-01-09T00:50:53.424" v="1437" actId="20577"/>
        <pc:sldMkLst>
          <pc:docMk/>
          <pc:sldMk cId="0" sldId="283"/>
        </pc:sldMkLst>
      </pc:sldChg>
      <pc:sldChg chg="modNotesTx">
        <pc:chgData name="Jun Zhao" userId="538759df-267d-4aba-bd0a-795aec6ee9fc" providerId="ADAL" clId="{46BCC309-30CF-D24E-94B0-7D39FB278805}" dt="2023-01-08T17:38:06.348" v="913" actId="20577"/>
        <pc:sldMkLst>
          <pc:docMk/>
          <pc:sldMk cId="0" sldId="284"/>
        </pc:sldMkLst>
      </pc:sldChg>
      <pc:sldChg chg="modNotesTx">
        <pc:chgData name="Jun Zhao" userId="538759df-267d-4aba-bd0a-795aec6ee9fc" providerId="ADAL" clId="{46BCC309-30CF-D24E-94B0-7D39FB278805}" dt="2023-01-08T17:40:44.381" v="934" actId="20577"/>
        <pc:sldMkLst>
          <pc:docMk/>
          <pc:sldMk cId="0" sldId="285"/>
        </pc:sldMkLst>
      </pc:sldChg>
      <pc:sldChg chg="modNotesTx">
        <pc:chgData name="Jun Zhao" userId="538759df-267d-4aba-bd0a-795aec6ee9fc" providerId="ADAL" clId="{46BCC309-30CF-D24E-94B0-7D39FB278805}" dt="2023-01-08T17:41:17.636" v="939" actId="20577"/>
        <pc:sldMkLst>
          <pc:docMk/>
          <pc:sldMk cId="0" sldId="286"/>
        </pc:sldMkLst>
      </pc:sldChg>
      <pc:sldChg chg="modNotesTx">
        <pc:chgData name="Jun Zhao" userId="538759df-267d-4aba-bd0a-795aec6ee9fc" providerId="ADAL" clId="{46BCC309-30CF-D24E-94B0-7D39FB278805}" dt="2023-01-08T17:45:10.099" v="970" actId="20577"/>
        <pc:sldMkLst>
          <pc:docMk/>
          <pc:sldMk cId="0" sldId="288"/>
        </pc:sldMkLst>
      </pc:sldChg>
      <pc:sldChg chg="modSp mod modNotesTx">
        <pc:chgData name="Jun Zhao" userId="538759df-267d-4aba-bd0a-795aec6ee9fc" providerId="ADAL" clId="{46BCC309-30CF-D24E-94B0-7D39FB278805}" dt="2023-01-09T00:38:32.851" v="1376" actId="20577"/>
        <pc:sldMkLst>
          <pc:docMk/>
          <pc:sldMk cId="2094613029" sldId="289"/>
        </pc:sldMkLst>
        <pc:spChg chg="mod">
          <ac:chgData name="Jun Zhao" userId="538759df-267d-4aba-bd0a-795aec6ee9fc" providerId="ADAL" clId="{46BCC309-30CF-D24E-94B0-7D39FB278805}" dt="2023-01-08T12:54:42.438" v="79" actId="20577"/>
          <ac:spMkLst>
            <pc:docMk/>
            <pc:sldMk cId="2094613029" sldId="289"/>
            <ac:spMk id="4" creationId="{7176E20B-8E69-3E74-3AD7-BBABD3737BFE}"/>
          </ac:spMkLst>
        </pc:spChg>
      </pc:sldChg>
      <pc:sldChg chg="modNotesTx">
        <pc:chgData name="Jun Zhao" userId="538759df-267d-4aba-bd0a-795aec6ee9fc" providerId="ADAL" clId="{46BCC309-30CF-D24E-94B0-7D39FB278805}" dt="2023-01-09T00:43:49.748" v="1428" actId="20577"/>
        <pc:sldMkLst>
          <pc:docMk/>
          <pc:sldMk cId="1703856309" sldId="290"/>
        </pc:sldMkLst>
      </pc:sldChg>
      <pc:sldChg chg="modSp mod">
        <pc:chgData name="Jun Zhao" userId="538759df-267d-4aba-bd0a-795aec6ee9fc" providerId="ADAL" clId="{46BCC309-30CF-D24E-94B0-7D39FB278805}" dt="2023-01-08T16:32:09.956" v="613" actId="1036"/>
        <pc:sldMkLst>
          <pc:docMk/>
          <pc:sldMk cId="3290287425" sldId="291"/>
        </pc:sldMkLst>
        <pc:spChg chg="mod">
          <ac:chgData name="Jun Zhao" userId="538759df-267d-4aba-bd0a-795aec6ee9fc" providerId="ADAL" clId="{46BCC309-30CF-D24E-94B0-7D39FB278805}" dt="2023-01-08T16:31:47.474" v="591" actId="1035"/>
          <ac:spMkLst>
            <pc:docMk/>
            <pc:sldMk cId="3290287425" sldId="291"/>
            <ac:spMk id="140" creationId="{00000000-0000-0000-0000-000000000000}"/>
          </ac:spMkLst>
        </pc:spChg>
        <pc:spChg chg="mod">
          <ac:chgData name="Jun Zhao" userId="538759df-267d-4aba-bd0a-795aec6ee9fc" providerId="ADAL" clId="{46BCC309-30CF-D24E-94B0-7D39FB278805}" dt="2023-01-08T16:31:59.131" v="605" actId="1035"/>
          <ac:spMkLst>
            <pc:docMk/>
            <pc:sldMk cId="3290287425" sldId="291"/>
            <ac:spMk id="141" creationId="{00000000-0000-0000-0000-000000000000}"/>
          </ac:spMkLst>
        </pc:spChg>
        <pc:graphicFrameChg chg="mod modGraphic">
          <ac:chgData name="Jun Zhao" userId="538759df-267d-4aba-bd0a-795aec6ee9fc" providerId="ADAL" clId="{46BCC309-30CF-D24E-94B0-7D39FB278805}" dt="2023-01-08T16:31:47.474" v="591" actId="1035"/>
          <ac:graphicFrameMkLst>
            <pc:docMk/>
            <pc:sldMk cId="3290287425" sldId="291"/>
            <ac:graphicFrameMk id="142" creationId="{00000000-0000-0000-0000-000000000000}"/>
          </ac:graphicFrameMkLst>
        </pc:graphicFrameChg>
        <pc:picChg chg="mod">
          <ac:chgData name="Jun Zhao" userId="538759df-267d-4aba-bd0a-795aec6ee9fc" providerId="ADAL" clId="{46BCC309-30CF-D24E-94B0-7D39FB278805}" dt="2023-01-08T16:31:59.131" v="605" actId="1035"/>
          <ac:picMkLst>
            <pc:docMk/>
            <pc:sldMk cId="3290287425" sldId="291"/>
            <ac:picMk id="3" creationId="{070EA5C7-873B-CFA0-57B5-04E180561081}"/>
          </ac:picMkLst>
        </pc:picChg>
        <pc:picChg chg="mod">
          <ac:chgData name="Jun Zhao" userId="538759df-267d-4aba-bd0a-795aec6ee9fc" providerId="ADAL" clId="{46BCC309-30CF-D24E-94B0-7D39FB278805}" dt="2023-01-08T16:32:09.956" v="613" actId="1036"/>
          <ac:picMkLst>
            <pc:docMk/>
            <pc:sldMk cId="3290287425" sldId="291"/>
            <ac:picMk id="5" creationId="{858EFC3D-FE8B-2460-3D59-099598E30B40}"/>
          </ac:picMkLst>
        </pc:picChg>
        <pc:picChg chg="mod">
          <ac:chgData name="Jun Zhao" userId="538759df-267d-4aba-bd0a-795aec6ee9fc" providerId="ADAL" clId="{46BCC309-30CF-D24E-94B0-7D39FB278805}" dt="2023-01-08T16:32:02.807" v="606" actId="1036"/>
          <ac:picMkLst>
            <pc:docMk/>
            <pc:sldMk cId="3290287425" sldId="291"/>
            <ac:picMk id="9" creationId="{5A67ABBA-CDD1-7078-2CF6-FAC9EFC90E20}"/>
          </ac:picMkLst>
        </pc:picChg>
        <pc:picChg chg="mod">
          <ac:chgData name="Jun Zhao" userId="538759df-267d-4aba-bd0a-795aec6ee9fc" providerId="ADAL" clId="{46BCC309-30CF-D24E-94B0-7D39FB278805}" dt="2023-01-08T16:32:06.597" v="607" actId="1036"/>
          <ac:picMkLst>
            <pc:docMk/>
            <pc:sldMk cId="3290287425" sldId="291"/>
            <ac:picMk id="11" creationId="{C5B67C50-514D-9D6B-DE8B-804ECA7E2C1B}"/>
          </ac:picMkLst>
        </pc:picChg>
        <pc:picChg chg="mod">
          <ac:chgData name="Jun Zhao" userId="538759df-267d-4aba-bd0a-795aec6ee9fc" providerId="ADAL" clId="{46BCC309-30CF-D24E-94B0-7D39FB278805}" dt="2023-01-08T16:32:09.956" v="613" actId="1036"/>
          <ac:picMkLst>
            <pc:docMk/>
            <pc:sldMk cId="3290287425" sldId="291"/>
            <ac:picMk id="143" creationId="{00000000-0000-0000-0000-000000000000}"/>
          </ac:picMkLst>
        </pc:picChg>
      </pc:sldChg>
      <pc:sldChg chg="modNotesTx">
        <pc:chgData name="Jun Zhao" userId="538759df-267d-4aba-bd0a-795aec6ee9fc" providerId="ADAL" clId="{46BCC309-30CF-D24E-94B0-7D39FB278805}" dt="2023-01-08T17:43:19.747" v="955" actId="20577"/>
        <pc:sldMkLst>
          <pc:docMk/>
          <pc:sldMk cId="3212319175" sldId="292"/>
        </pc:sldMkLst>
      </pc:sldChg>
      <pc:sldChg chg="modNotesTx">
        <pc:chgData name="Jun Zhao" userId="538759df-267d-4aba-bd0a-795aec6ee9fc" providerId="ADAL" clId="{46BCC309-30CF-D24E-94B0-7D39FB278805}" dt="2023-01-09T00:41:35.130" v="1417"/>
        <pc:sldMkLst>
          <pc:docMk/>
          <pc:sldMk cId="1510192382" sldId="294"/>
        </pc:sldMkLst>
      </pc:sldChg>
      <pc:sldChg chg="addSp delSp modSp add mod modNotesTx">
        <pc:chgData name="Jun Zhao" userId="538759df-267d-4aba-bd0a-795aec6ee9fc" providerId="ADAL" clId="{46BCC309-30CF-D24E-94B0-7D39FB278805}" dt="2023-01-08T15:42:56.425" v="238" actId="20577"/>
        <pc:sldMkLst>
          <pc:docMk/>
          <pc:sldMk cId="2517814473" sldId="295"/>
        </pc:sldMkLst>
        <pc:spChg chg="del">
          <ac:chgData name="Jun Zhao" userId="538759df-267d-4aba-bd0a-795aec6ee9fc" providerId="ADAL" clId="{46BCC309-30CF-D24E-94B0-7D39FB278805}" dt="2023-01-08T15:37:25.883" v="166" actId="478"/>
          <ac:spMkLst>
            <pc:docMk/>
            <pc:sldMk cId="2517814473" sldId="295"/>
            <ac:spMk id="99" creationId="{00000000-0000-0000-0000-000000000000}"/>
          </ac:spMkLst>
        </pc:spChg>
        <pc:picChg chg="del">
          <ac:chgData name="Jun Zhao" userId="538759df-267d-4aba-bd0a-795aec6ee9fc" providerId="ADAL" clId="{46BCC309-30CF-D24E-94B0-7D39FB278805}" dt="2023-01-08T15:37:27.716" v="167" actId="478"/>
          <ac:picMkLst>
            <pc:docMk/>
            <pc:sldMk cId="2517814473" sldId="295"/>
            <ac:picMk id="100" creationId="{00000000-0000-0000-0000-000000000000}"/>
          </ac:picMkLst>
        </pc:picChg>
        <pc:picChg chg="add del mod">
          <ac:chgData name="Jun Zhao" userId="538759df-267d-4aba-bd0a-795aec6ee9fc" providerId="ADAL" clId="{46BCC309-30CF-D24E-94B0-7D39FB278805}" dt="2023-01-08T15:41:06.637" v="172" actId="478"/>
          <ac:picMkLst>
            <pc:docMk/>
            <pc:sldMk cId="2517814473" sldId="295"/>
            <ac:picMk id="1026" creationId="{FC863AC9-2AC0-8A40-9CBB-6452D4CE3808}"/>
          </ac:picMkLst>
        </pc:picChg>
        <pc:picChg chg="add mod">
          <ac:chgData name="Jun Zhao" userId="538759df-267d-4aba-bd0a-795aec6ee9fc" providerId="ADAL" clId="{46BCC309-30CF-D24E-94B0-7D39FB278805}" dt="2023-01-08T15:41:31.789" v="188" actId="1038"/>
          <ac:picMkLst>
            <pc:docMk/>
            <pc:sldMk cId="2517814473" sldId="295"/>
            <ac:picMk id="1028" creationId="{4BC48F8A-CF6C-934B-8662-631A18746DB3}"/>
          </ac:picMkLst>
        </pc:picChg>
      </pc:sldChg>
    </pc:docChg>
  </pc:docChgLst>
  <pc:docChgLst>
    <pc:chgData name="#YU WENHAN#" userId="57c7d524-3a3c-48d0-8609-7432eb4d10a9" providerId="ADAL" clId="{25028183-7617-45C8-9624-6E2A20D3B3FE}"/>
    <pc:docChg chg="custSel addSld delSld modSld">
      <pc:chgData name="#YU WENHAN#" userId="57c7d524-3a3c-48d0-8609-7432eb4d10a9" providerId="ADAL" clId="{25028183-7617-45C8-9624-6E2A20D3B3FE}" dt="2023-02-12T14:57:51.384" v="2" actId="207"/>
      <pc:docMkLst>
        <pc:docMk/>
      </pc:docMkLst>
      <pc:sldChg chg="del">
        <pc:chgData name="#YU WENHAN#" userId="57c7d524-3a3c-48d0-8609-7432eb4d10a9" providerId="ADAL" clId="{25028183-7617-45C8-9624-6E2A20D3B3FE}" dt="2023-02-12T14:57:45.416" v="1" actId="47"/>
        <pc:sldMkLst>
          <pc:docMk/>
          <pc:sldMk cId="170791139" sldId="447"/>
        </pc:sldMkLst>
      </pc:sldChg>
      <pc:sldChg chg="modSp add mod">
        <pc:chgData name="#YU WENHAN#" userId="57c7d524-3a3c-48d0-8609-7432eb4d10a9" providerId="ADAL" clId="{25028183-7617-45C8-9624-6E2A20D3B3FE}" dt="2023-02-12T14:57:51.384" v="2" actId="207"/>
        <pc:sldMkLst>
          <pc:docMk/>
          <pc:sldMk cId="3585446205" sldId="448"/>
        </pc:sldMkLst>
        <pc:graphicFrameChg chg="modGraphic">
          <ac:chgData name="#YU WENHAN#" userId="57c7d524-3a3c-48d0-8609-7432eb4d10a9" providerId="ADAL" clId="{25028183-7617-45C8-9624-6E2A20D3B3FE}" dt="2023-02-12T14:57:51.384" v="2" actId="207"/>
          <ac:graphicFrameMkLst>
            <pc:docMk/>
            <pc:sldMk cId="3585446205" sldId="448"/>
            <ac:graphicFrameMk id="3" creationId="{08D450A3-C3EB-2B82-1A88-559B7A0D6B18}"/>
          </ac:graphicFrameMkLst>
        </pc:graphicFrameChg>
      </pc:sldChg>
    </pc:docChg>
  </pc:docChgLst>
  <pc:docChgLst>
    <pc:chgData name="#YU WENHAN#" userId="57c7d524-3a3c-48d0-8609-7432eb4d10a9" providerId="ADAL" clId="{93387945-E52C-4F04-B2AD-C47280FE4DF0}"/>
    <pc:docChg chg="undo custSel modSld">
      <pc:chgData name="#YU WENHAN#" userId="57c7d524-3a3c-48d0-8609-7432eb4d10a9" providerId="ADAL" clId="{93387945-E52C-4F04-B2AD-C47280FE4DF0}" dt="2023-01-08T07:21:13.581" v="681" actId="1076"/>
      <pc:docMkLst>
        <pc:docMk/>
      </pc:docMkLst>
      <pc:sldChg chg="addSp delSp modSp mod">
        <pc:chgData name="#YU WENHAN#" userId="57c7d524-3a3c-48d0-8609-7432eb4d10a9" providerId="ADAL" clId="{93387945-E52C-4F04-B2AD-C47280FE4DF0}" dt="2023-01-08T06:46:41.751" v="87"/>
        <pc:sldMkLst>
          <pc:docMk/>
          <pc:sldMk cId="0" sldId="271"/>
        </pc:sldMkLst>
        <pc:spChg chg="add del mod">
          <ac:chgData name="#YU WENHAN#" userId="57c7d524-3a3c-48d0-8609-7432eb4d10a9" providerId="ADAL" clId="{93387945-E52C-4F04-B2AD-C47280FE4DF0}" dt="2023-01-08T06:46:41.751" v="87"/>
          <ac:spMkLst>
            <pc:docMk/>
            <pc:sldMk cId="0" sldId="271"/>
            <ac:spMk id="3" creationId="{3FB3BB89-F5C5-675A-4274-F0AD80535C67}"/>
          </ac:spMkLst>
        </pc:spChg>
        <pc:graphicFrameChg chg="add del mod modGraphic">
          <ac:chgData name="#YU WENHAN#" userId="57c7d524-3a3c-48d0-8609-7432eb4d10a9" providerId="ADAL" clId="{93387945-E52C-4F04-B2AD-C47280FE4DF0}" dt="2023-01-08T06:46:41.751" v="87"/>
          <ac:graphicFrameMkLst>
            <pc:docMk/>
            <pc:sldMk cId="0" sldId="271"/>
            <ac:graphicFrameMk id="2" creationId="{7658466C-5334-10FA-9876-B13F59CDB6A1}"/>
          </ac:graphicFrameMkLst>
        </pc:graphicFrameChg>
        <pc:picChg chg="add del mod">
          <ac:chgData name="#YU WENHAN#" userId="57c7d524-3a3c-48d0-8609-7432eb4d10a9" providerId="ADAL" clId="{93387945-E52C-4F04-B2AD-C47280FE4DF0}" dt="2023-01-08T06:46:41.751" v="87"/>
          <ac:picMkLst>
            <pc:docMk/>
            <pc:sldMk cId="0" sldId="271"/>
            <ac:picMk id="1026" creationId="{85657D5B-1688-6297-CA9A-BB9390895FCA}"/>
          </ac:picMkLst>
        </pc:picChg>
        <pc:picChg chg="add del mod">
          <ac:chgData name="#YU WENHAN#" userId="57c7d524-3a3c-48d0-8609-7432eb4d10a9" providerId="ADAL" clId="{93387945-E52C-4F04-B2AD-C47280FE4DF0}" dt="2023-01-08T06:46:41.751" v="87"/>
          <ac:picMkLst>
            <pc:docMk/>
            <pc:sldMk cId="0" sldId="271"/>
            <ac:picMk id="1027" creationId="{7797B7FB-A9ED-6DAE-9DA2-B9AC0ABBC2FB}"/>
          </ac:picMkLst>
        </pc:picChg>
        <pc:picChg chg="add del mod">
          <ac:chgData name="#YU WENHAN#" userId="57c7d524-3a3c-48d0-8609-7432eb4d10a9" providerId="ADAL" clId="{93387945-E52C-4F04-B2AD-C47280FE4DF0}" dt="2023-01-08T06:46:41.751" v="87"/>
          <ac:picMkLst>
            <pc:docMk/>
            <pc:sldMk cId="0" sldId="271"/>
            <ac:picMk id="1028" creationId="{541DAA19-3D83-5A86-06EB-7D4831A58483}"/>
          </ac:picMkLst>
        </pc:picChg>
        <pc:picChg chg="add del mod">
          <ac:chgData name="#YU WENHAN#" userId="57c7d524-3a3c-48d0-8609-7432eb4d10a9" providerId="ADAL" clId="{93387945-E52C-4F04-B2AD-C47280FE4DF0}" dt="2023-01-08T06:46:41.751" v="87"/>
          <ac:picMkLst>
            <pc:docMk/>
            <pc:sldMk cId="0" sldId="271"/>
            <ac:picMk id="1029" creationId="{DFBD36F2-C38B-4522-7755-8328482B3C5D}"/>
          </ac:picMkLst>
        </pc:picChg>
      </pc:sldChg>
      <pc:sldChg chg="modSp mod">
        <pc:chgData name="#YU WENHAN#" userId="57c7d524-3a3c-48d0-8609-7432eb4d10a9" providerId="ADAL" clId="{93387945-E52C-4F04-B2AD-C47280FE4DF0}" dt="2023-01-08T07:01:13.484" v="557" actId="20577"/>
        <pc:sldMkLst>
          <pc:docMk/>
          <pc:sldMk cId="0" sldId="272"/>
        </pc:sldMkLst>
        <pc:graphicFrameChg chg="modGraphic">
          <ac:chgData name="#YU WENHAN#" userId="57c7d524-3a3c-48d0-8609-7432eb4d10a9" providerId="ADAL" clId="{93387945-E52C-4F04-B2AD-C47280FE4DF0}" dt="2023-01-08T07:01:13.484" v="557" actId="20577"/>
          <ac:graphicFrameMkLst>
            <pc:docMk/>
            <pc:sldMk cId="0" sldId="272"/>
            <ac:graphicFrameMk id="2" creationId="{435652A2-8A1C-102C-E471-3737131E2545}"/>
          </ac:graphicFrameMkLst>
        </pc:graphicFrameChg>
      </pc:sldChg>
      <pc:sldChg chg="addSp delSp modSp mod modNotesTx">
        <pc:chgData name="#YU WENHAN#" userId="57c7d524-3a3c-48d0-8609-7432eb4d10a9" providerId="ADAL" clId="{93387945-E52C-4F04-B2AD-C47280FE4DF0}" dt="2023-01-08T05:26:27.679" v="65" actId="20577"/>
        <pc:sldMkLst>
          <pc:docMk/>
          <pc:sldMk cId="0" sldId="280"/>
        </pc:sldMkLst>
        <pc:picChg chg="add mod modCrop">
          <ac:chgData name="#YU WENHAN#" userId="57c7d524-3a3c-48d0-8609-7432eb4d10a9" providerId="ADAL" clId="{93387945-E52C-4F04-B2AD-C47280FE4DF0}" dt="2023-01-08T05:21:02.456" v="17" actId="1076"/>
          <ac:picMkLst>
            <pc:docMk/>
            <pc:sldMk cId="0" sldId="280"/>
            <ac:picMk id="3" creationId="{A5FDDD82-D98E-C596-194E-0017202B6427}"/>
          </ac:picMkLst>
        </pc:picChg>
        <pc:picChg chg="del">
          <ac:chgData name="#YU WENHAN#" userId="57c7d524-3a3c-48d0-8609-7432eb4d10a9" providerId="ADAL" clId="{93387945-E52C-4F04-B2AD-C47280FE4DF0}" dt="2023-01-08T05:20:19.396" v="0" actId="478"/>
          <ac:picMkLst>
            <pc:docMk/>
            <pc:sldMk cId="0" sldId="280"/>
            <ac:picMk id="319" creationId="{00000000-0000-0000-0000-000000000000}"/>
          </ac:picMkLst>
        </pc:picChg>
        <pc:picChg chg="del mod">
          <ac:chgData name="#YU WENHAN#" userId="57c7d524-3a3c-48d0-8609-7432eb4d10a9" providerId="ADAL" clId="{93387945-E52C-4F04-B2AD-C47280FE4DF0}" dt="2023-01-08T05:20:36.014" v="8" actId="478"/>
          <ac:picMkLst>
            <pc:docMk/>
            <pc:sldMk cId="0" sldId="280"/>
            <ac:picMk id="320" creationId="{00000000-0000-0000-0000-000000000000}"/>
          </ac:picMkLst>
        </pc:picChg>
      </pc:sldChg>
      <pc:sldChg chg="addSp delSp modSp mod">
        <pc:chgData name="#YU WENHAN#" userId="57c7d524-3a3c-48d0-8609-7432eb4d10a9" providerId="ADAL" clId="{93387945-E52C-4F04-B2AD-C47280FE4DF0}" dt="2023-01-08T05:44:48.434" v="71" actId="1076"/>
        <pc:sldMkLst>
          <pc:docMk/>
          <pc:sldMk cId="0" sldId="283"/>
        </pc:sldMkLst>
        <pc:picChg chg="add mod">
          <ac:chgData name="#YU WENHAN#" userId="57c7d524-3a3c-48d0-8609-7432eb4d10a9" providerId="ADAL" clId="{93387945-E52C-4F04-B2AD-C47280FE4DF0}" dt="2023-01-08T05:44:48.434" v="71" actId="1076"/>
          <ac:picMkLst>
            <pc:docMk/>
            <pc:sldMk cId="0" sldId="283"/>
            <ac:picMk id="3" creationId="{65B78FFF-50C2-E4AB-F659-39479B761AAD}"/>
          </ac:picMkLst>
        </pc:picChg>
        <pc:picChg chg="del">
          <ac:chgData name="#YU WENHAN#" userId="57c7d524-3a3c-48d0-8609-7432eb4d10a9" providerId="ADAL" clId="{93387945-E52C-4F04-B2AD-C47280FE4DF0}" dt="2023-01-08T05:44:37.649" v="66" actId="478"/>
          <ac:picMkLst>
            <pc:docMk/>
            <pc:sldMk cId="0" sldId="283"/>
            <ac:picMk id="348" creationId="{00000000-0000-0000-0000-000000000000}"/>
          </ac:picMkLst>
        </pc:picChg>
      </pc:sldChg>
      <pc:sldChg chg="addSp delSp modSp mod">
        <pc:chgData name="#YU WENHAN#" userId="57c7d524-3a3c-48d0-8609-7432eb4d10a9" providerId="ADAL" clId="{93387945-E52C-4F04-B2AD-C47280FE4DF0}" dt="2023-01-08T07:21:13.581" v="681" actId="1076"/>
        <pc:sldMkLst>
          <pc:docMk/>
          <pc:sldMk cId="3290287425" sldId="291"/>
        </pc:sldMkLst>
        <pc:spChg chg="mod">
          <ac:chgData name="#YU WENHAN#" userId="57c7d524-3a3c-48d0-8609-7432eb4d10a9" providerId="ADAL" clId="{93387945-E52C-4F04-B2AD-C47280FE4DF0}" dt="2023-01-08T06:49:41.416" v="88" actId="1076"/>
          <ac:spMkLst>
            <pc:docMk/>
            <pc:sldMk cId="3290287425" sldId="291"/>
            <ac:spMk id="140" creationId="{00000000-0000-0000-0000-000000000000}"/>
          </ac:spMkLst>
        </pc:spChg>
        <pc:graphicFrameChg chg="mod modGraphic">
          <ac:chgData name="#YU WENHAN#" userId="57c7d524-3a3c-48d0-8609-7432eb4d10a9" providerId="ADAL" clId="{93387945-E52C-4F04-B2AD-C47280FE4DF0}" dt="2023-01-08T07:09:45.615" v="671" actId="14734"/>
          <ac:graphicFrameMkLst>
            <pc:docMk/>
            <pc:sldMk cId="3290287425" sldId="291"/>
            <ac:graphicFrameMk id="142" creationId="{00000000-0000-0000-0000-000000000000}"/>
          </ac:graphicFrameMkLst>
        </pc:graphicFrameChg>
        <pc:picChg chg="add mod">
          <ac:chgData name="#YU WENHAN#" userId="57c7d524-3a3c-48d0-8609-7432eb4d10a9" providerId="ADAL" clId="{93387945-E52C-4F04-B2AD-C47280FE4DF0}" dt="2023-01-08T07:00:57.853" v="552" actId="1076"/>
          <ac:picMkLst>
            <pc:docMk/>
            <pc:sldMk cId="3290287425" sldId="291"/>
            <ac:picMk id="3" creationId="{070EA5C7-873B-CFA0-57B5-04E180561081}"/>
          </ac:picMkLst>
        </pc:picChg>
        <pc:picChg chg="add mod">
          <ac:chgData name="#YU WENHAN#" userId="57c7d524-3a3c-48d0-8609-7432eb4d10a9" providerId="ADAL" clId="{93387945-E52C-4F04-B2AD-C47280FE4DF0}" dt="2023-01-08T07:02:08.713" v="575" actId="1076"/>
          <ac:picMkLst>
            <pc:docMk/>
            <pc:sldMk cId="3290287425" sldId="291"/>
            <ac:picMk id="5" creationId="{858EFC3D-FE8B-2460-3D59-099598E30B40}"/>
          </ac:picMkLst>
        </pc:picChg>
        <pc:picChg chg="add del mod">
          <ac:chgData name="#YU WENHAN#" userId="57c7d524-3a3c-48d0-8609-7432eb4d10a9" providerId="ADAL" clId="{93387945-E52C-4F04-B2AD-C47280FE4DF0}" dt="2023-01-08T07:06:18.563" v="650" actId="478"/>
          <ac:picMkLst>
            <pc:docMk/>
            <pc:sldMk cId="3290287425" sldId="291"/>
            <ac:picMk id="7" creationId="{17A2838E-1875-85ED-92C1-10C883021480}"/>
          </ac:picMkLst>
        </pc:picChg>
        <pc:picChg chg="add mod">
          <ac:chgData name="#YU WENHAN#" userId="57c7d524-3a3c-48d0-8609-7432eb4d10a9" providerId="ADAL" clId="{93387945-E52C-4F04-B2AD-C47280FE4DF0}" dt="2023-01-08T07:07:13.551" v="659" actId="14100"/>
          <ac:picMkLst>
            <pc:docMk/>
            <pc:sldMk cId="3290287425" sldId="291"/>
            <ac:picMk id="9" creationId="{5A67ABBA-CDD1-7078-2CF6-FAC9EFC90E20}"/>
          </ac:picMkLst>
        </pc:picChg>
        <pc:picChg chg="add mod">
          <ac:chgData name="#YU WENHAN#" userId="57c7d524-3a3c-48d0-8609-7432eb4d10a9" providerId="ADAL" clId="{93387945-E52C-4F04-B2AD-C47280FE4DF0}" dt="2023-01-08T07:21:13.581" v="681" actId="1076"/>
          <ac:picMkLst>
            <pc:docMk/>
            <pc:sldMk cId="3290287425" sldId="291"/>
            <ac:picMk id="11" creationId="{C5B67C50-514D-9D6B-DE8B-804ECA7E2C1B}"/>
          </ac:picMkLst>
        </pc:picChg>
        <pc:picChg chg="mod">
          <ac:chgData name="#YU WENHAN#" userId="57c7d524-3a3c-48d0-8609-7432eb4d10a9" providerId="ADAL" clId="{93387945-E52C-4F04-B2AD-C47280FE4DF0}" dt="2023-01-08T07:00:33.780" v="542" actId="1076"/>
          <ac:picMkLst>
            <pc:docMk/>
            <pc:sldMk cId="3290287425" sldId="291"/>
            <ac:picMk id="143" creationId="{00000000-0000-0000-0000-000000000000}"/>
          </ac:picMkLst>
        </pc:picChg>
        <pc:picChg chg="del mod">
          <ac:chgData name="#YU WENHAN#" userId="57c7d524-3a3c-48d0-8609-7432eb4d10a9" providerId="ADAL" clId="{93387945-E52C-4F04-B2AD-C47280FE4DF0}" dt="2023-01-08T06:59:24.762" v="463" actId="478"/>
          <ac:picMkLst>
            <pc:docMk/>
            <pc:sldMk cId="3290287425" sldId="291"/>
            <ac:picMk id="144" creationId="{00000000-0000-0000-0000-000000000000}"/>
          </ac:picMkLst>
        </pc:picChg>
        <pc:picChg chg="del mod">
          <ac:chgData name="#YU WENHAN#" userId="57c7d524-3a3c-48d0-8609-7432eb4d10a9" providerId="ADAL" clId="{93387945-E52C-4F04-B2AD-C47280FE4DF0}" dt="2023-01-08T06:59:22.664" v="462" actId="478"/>
          <ac:picMkLst>
            <pc:docMk/>
            <pc:sldMk cId="3290287425" sldId="291"/>
            <ac:picMk id="145" creationId="{00000000-0000-0000-0000-000000000000}"/>
          </ac:picMkLst>
        </pc:picChg>
        <pc:picChg chg="del mod">
          <ac:chgData name="#YU WENHAN#" userId="57c7d524-3a3c-48d0-8609-7432eb4d10a9" providerId="ADAL" clId="{93387945-E52C-4F04-B2AD-C47280FE4DF0}" dt="2023-01-08T06:55:35.396" v="327" actId="478"/>
          <ac:picMkLst>
            <pc:docMk/>
            <pc:sldMk cId="3290287425" sldId="291"/>
            <ac:picMk id="146" creationId="{00000000-0000-0000-0000-000000000000}"/>
          </ac:picMkLst>
        </pc:picChg>
      </pc:sldChg>
    </pc:docChg>
  </pc:docChgLst>
  <pc:docChgLst>
    <pc:chgData name="#YU WENHAN#" userId="57c7d524-3a3c-48d0-8609-7432eb4d10a9" providerId="ADAL" clId="{C8D64C97-3133-41FE-AFEE-DAF9F05385A8}"/>
    <pc:docChg chg="custSel modSld">
      <pc:chgData name="#YU WENHAN#" userId="57c7d524-3a3c-48d0-8609-7432eb4d10a9" providerId="ADAL" clId="{C8D64C97-3133-41FE-AFEE-DAF9F05385A8}" dt="2023-01-08T03:35:04.697" v="47" actId="14100"/>
      <pc:docMkLst>
        <pc:docMk/>
      </pc:docMkLst>
      <pc:sldChg chg="addSp delSp modSp mod">
        <pc:chgData name="#YU WENHAN#" userId="57c7d524-3a3c-48d0-8609-7432eb4d10a9" providerId="ADAL" clId="{C8D64C97-3133-41FE-AFEE-DAF9F05385A8}" dt="2023-01-08T03:29:43.942" v="4"/>
        <pc:sldMkLst>
          <pc:docMk/>
          <pc:sldMk cId="0" sldId="257"/>
        </pc:sldMkLst>
        <pc:spChg chg="add mod">
          <ac:chgData name="#YU WENHAN#" userId="57c7d524-3a3c-48d0-8609-7432eb4d10a9" providerId="ADAL" clId="{C8D64C97-3133-41FE-AFEE-DAF9F05385A8}" dt="2023-01-08T03:29:43.942" v="4"/>
          <ac:spMkLst>
            <pc:docMk/>
            <pc:sldMk cId="0" sldId="257"/>
            <ac:spMk id="3" creationId="{71468835-45A7-7E9D-E055-956E93B03A56}"/>
          </ac:spMkLst>
        </pc:spChg>
        <pc:spChg chg="add mod">
          <ac:chgData name="#YU WENHAN#" userId="57c7d524-3a3c-48d0-8609-7432eb4d10a9" providerId="ADAL" clId="{C8D64C97-3133-41FE-AFEE-DAF9F05385A8}" dt="2023-01-08T03:29:39.844" v="2"/>
          <ac:spMkLst>
            <pc:docMk/>
            <pc:sldMk cId="0" sldId="257"/>
            <ac:spMk id="4" creationId="{A7A57A7A-D0CA-207B-7BD2-1829678A3D64}"/>
          </ac:spMkLst>
        </pc:spChg>
        <pc:spChg chg="del">
          <ac:chgData name="#YU WENHAN#" userId="57c7d524-3a3c-48d0-8609-7432eb4d10a9" providerId="ADAL" clId="{C8D64C97-3133-41FE-AFEE-DAF9F05385A8}" dt="2023-01-08T03:29:37.141" v="0" actId="478"/>
          <ac:spMkLst>
            <pc:docMk/>
            <pc:sldMk cId="0" sldId="257"/>
            <ac:spMk id="97" creationId="{00000000-0000-0000-0000-000000000000}"/>
          </ac:spMkLst>
        </pc:spChg>
      </pc:sldChg>
      <pc:sldChg chg="addSp delSp modSp mod modNotesTx">
        <pc:chgData name="#YU WENHAN#" userId="57c7d524-3a3c-48d0-8609-7432eb4d10a9" providerId="ADAL" clId="{C8D64C97-3133-41FE-AFEE-DAF9F05385A8}" dt="2023-01-08T03:31:21.517" v="16" actId="1076"/>
        <pc:sldMkLst>
          <pc:docMk/>
          <pc:sldMk cId="0" sldId="261"/>
        </pc:sldMkLst>
        <pc:spChg chg="add del mod">
          <ac:chgData name="#YU WENHAN#" userId="57c7d524-3a3c-48d0-8609-7432eb4d10a9" providerId="ADAL" clId="{C8D64C97-3133-41FE-AFEE-DAF9F05385A8}" dt="2023-01-08T03:31:01.758" v="11"/>
          <ac:spMkLst>
            <pc:docMk/>
            <pc:sldMk cId="0" sldId="261"/>
            <ac:spMk id="3" creationId="{853674B0-C984-1112-FA09-EFEB41EB78CB}"/>
          </ac:spMkLst>
        </pc:spChg>
        <pc:spChg chg="add mod">
          <ac:chgData name="#YU WENHAN#" userId="57c7d524-3a3c-48d0-8609-7432eb4d10a9" providerId="ADAL" clId="{C8D64C97-3133-41FE-AFEE-DAF9F05385A8}" dt="2023-01-08T03:31:21.517" v="16" actId="1076"/>
          <ac:spMkLst>
            <pc:docMk/>
            <pc:sldMk cId="0" sldId="261"/>
            <ac:spMk id="4" creationId="{52551812-AF58-6B40-A5F6-4C3866AAADE6}"/>
          </ac:spMkLst>
        </pc:spChg>
        <pc:spChg chg="del">
          <ac:chgData name="#YU WENHAN#" userId="57c7d524-3a3c-48d0-8609-7432eb4d10a9" providerId="ADAL" clId="{C8D64C97-3133-41FE-AFEE-DAF9F05385A8}" dt="2023-01-08T03:30:54.816" v="9" actId="478"/>
          <ac:spMkLst>
            <pc:docMk/>
            <pc:sldMk cId="0" sldId="261"/>
            <ac:spMk id="132" creationId="{00000000-0000-0000-0000-000000000000}"/>
          </ac:spMkLst>
        </pc:spChg>
        <pc:picChg chg="mod">
          <ac:chgData name="#YU WENHAN#" userId="57c7d524-3a3c-48d0-8609-7432eb4d10a9" providerId="ADAL" clId="{C8D64C97-3133-41FE-AFEE-DAF9F05385A8}" dt="2023-01-08T03:31:13.078" v="14" actId="14100"/>
          <ac:picMkLst>
            <pc:docMk/>
            <pc:sldMk cId="0" sldId="261"/>
            <ac:picMk id="134" creationId="{00000000-0000-0000-0000-000000000000}"/>
          </ac:picMkLst>
        </pc:picChg>
      </pc:sldChg>
      <pc:sldChg chg="addSp delSp modSp mod">
        <pc:chgData name="#YU WENHAN#" userId="57c7d524-3a3c-48d0-8609-7432eb4d10a9" providerId="ADAL" clId="{C8D64C97-3133-41FE-AFEE-DAF9F05385A8}" dt="2023-01-08T03:32:26.600" v="25" actId="478"/>
        <pc:sldMkLst>
          <pc:docMk/>
          <pc:sldMk cId="0" sldId="264"/>
        </pc:sldMkLst>
        <pc:spChg chg="add del mod">
          <ac:chgData name="#YU WENHAN#" userId="57c7d524-3a3c-48d0-8609-7432eb4d10a9" providerId="ADAL" clId="{C8D64C97-3133-41FE-AFEE-DAF9F05385A8}" dt="2023-01-08T03:32:26.600" v="25" actId="478"/>
          <ac:spMkLst>
            <pc:docMk/>
            <pc:sldMk cId="0" sldId="264"/>
            <ac:spMk id="3" creationId="{3D9CED2B-C1AA-C581-BFFD-E01DB8230C77}"/>
          </ac:spMkLst>
        </pc:spChg>
        <pc:graphicFrameChg chg="add del mod">
          <ac:chgData name="#YU WENHAN#" userId="57c7d524-3a3c-48d0-8609-7432eb4d10a9" providerId="ADAL" clId="{C8D64C97-3133-41FE-AFEE-DAF9F05385A8}" dt="2023-01-08T03:32:26.600" v="25" actId="478"/>
          <ac:graphicFrameMkLst>
            <pc:docMk/>
            <pc:sldMk cId="0" sldId="264"/>
            <ac:graphicFrameMk id="2" creationId="{A8ECB10A-C027-0083-A888-E5812B45B17C}"/>
          </ac:graphicFrameMkLst>
        </pc:graphicFrameChg>
        <pc:graphicFrameChg chg="del">
          <ac:chgData name="#YU WENHAN#" userId="57c7d524-3a3c-48d0-8609-7432eb4d10a9" providerId="ADAL" clId="{C8D64C97-3133-41FE-AFEE-DAF9F05385A8}" dt="2023-01-08T03:31:59.218" v="17" actId="478"/>
          <ac:graphicFrameMkLst>
            <pc:docMk/>
            <pc:sldMk cId="0" sldId="264"/>
            <ac:graphicFrameMk id="162" creationId="{00000000-0000-0000-0000-000000000000}"/>
          </ac:graphicFrameMkLst>
        </pc:graphicFrameChg>
      </pc:sldChg>
      <pc:sldChg chg="addSp delSp modSp mod">
        <pc:chgData name="#YU WENHAN#" userId="57c7d524-3a3c-48d0-8609-7432eb4d10a9" providerId="ADAL" clId="{C8D64C97-3133-41FE-AFEE-DAF9F05385A8}" dt="2023-01-08T03:33:11.579" v="34" actId="1076"/>
        <pc:sldMkLst>
          <pc:docMk/>
          <pc:sldMk cId="0" sldId="267"/>
        </pc:sldMkLst>
        <pc:spChg chg="add del mod">
          <ac:chgData name="#YU WENHAN#" userId="57c7d524-3a3c-48d0-8609-7432eb4d10a9" providerId="ADAL" clId="{C8D64C97-3133-41FE-AFEE-DAF9F05385A8}" dt="2023-01-08T03:32:58.464" v="28"/>
          <ac:spMkLst>
            <pc:docMk/>
            <pc:sldMk cId="0" sldId="267"/>
            <ac:spMk id="3" creationId="{468E7596-3B32-16CA-4868-76BCF77B3C88}"/>
          </ac:spMkLst>
        </pc:spChg>
        <pc:spChg chg="add mod">
          <ac:chgData name="#YU WENHAN#" userId="57c7d524-3a3c-48d0-8609-7432eb4d10a9" providerId="ADAL" clId="{C8D64C97-3133-41FE-AFEE-DAF9F05385A8}" dt="2023-01-08T03:33:11.579" v="34" actId="1076"/>
          <ac:spMkLst>
            <pc:docMk/>
            <pc:sldMk cId="0" sldId="267"/>
            <ac:spMk id="5" creationId="{4642FDB9-CEEE-FDE3-5BA3-7E3B46018F72}"/>
          </ac:spMkLst>
        </pc:spChg>
        <pc:graphicFrameChg chg="add del mod">
          <ac:chgData name="#YU WENHAN#" userId="57c7d524-3a3c-48d0-8609-7432eb4d10a9" providerId="ADAL" clId="{C8D64C97-3133-41FE-AFEE-DAF9F05385A8}" dt="2023-01-08T03:32:58.464" v="28"/>
          <ac:graphicFrameMkLst>
            <pc:docMk/>
            <pc:sldMk cId="0" sldId="267"/>
            <ac:graphicFrameMk id="2" creationId="{674E2768-F30F-2B57-B9AE-4E0A42590132}"/>
          </ac:graphicFrameMkLst>
        </pc:graphicFrameChg>
        <pc:graphicFrameChg chg="add mod">
          <ac:chgData name="#YU WENHAN#" userId="57c7d524-3a3c-48d0-8609-7432eb4d10a9" providerId="ADAL" clId="{C8D64C97-3133-41FE-AFEE-DAF9F05385A8}" dt="2023-01-08T03:33:11.579" v="34" actId="1076"/>
          <ac:graphicFrameMkLst>
            <pc:docMk/>
            <pc:sldMk cId="0" sldId="267"/>
            <ac:graphicFrameMk id="4" creationId="{2DF3EFC6-2E7E-F31F-6BF2-CC3CE5313C1C}"/>
          </ac:graphicFrameMkLst>
        </pc:graphicFrameChg>
        <pc:graphicFrameChg chg="del">
          <ac:chgData name="#YU WENHAN#" userId="57c7d524-3a3c-48d0-8609-7432eb4d10a9" providerId="ADAL" clId="{C8D64C97-3133-41FE-AFEE-DAF9F05385A8}" dt="2023-01-08T03:32:54.588" v="26" actId="478"/>
          <ac:graphicFrameMkLst>
            <pc:docMk/>
            <pc:sldMk cId="0" sldId="267"/>
            <ac:graphicFrameMk id="186" creationId="{00000000-0000-0000-0000-000000000000}"/>
          </ac:graphicFrameMkLst>
        </pc:graphicFrameChg>
      </pc:sldChg>
      <pc:sldChg chg="addSp delSp modSp mod">
        <pc:chgData name="#YU WENHAN#" userId="57c7d524-3a3c-48d0-8609-7432eb4d10a9" providerId="ADAL" clId="{C8D64C97-3133-41FE-AFEE-DAF9F05385A8}" dt="2023-01-08T03:34:24.249" v="42" actId="255"/>
        <pc:sldMkLst>
          <pc:docMk/>
          <pc:sldMk cId="0" sldId="268"/>
        </pc:sldMkLst>
        <pc:spChg chg="add del mod">
          <ac:chgData name="#YU WENHAN#" userId="57c7d524-3a3c-48d0-8609-7432eb4d10a9" providerId="ADAL" clId="{C8D64C97-3133-41FE-AFEE-DAF9F05385A8}" dt="2023-01-08T03:34:08.341" v="38" actId="478"/>
          <ac:spMkLst>
            <pc:docMk/>
            <pc:sldMk cId="0" sldId="268"/>
            <ac:spMk id="3" creationId="{35B21C17-4BF7-142C-3EC2-689AD1DE5839}"/>
          </ac:spMkLst>
        </pc:spChg>
        <pc:spChg chg="add mod">
          <ac:chgData name="#YU WENHAN#" userId="57c7d524-3a3c-48d0-8609-7432eb4d10a9" providerId="ADAL" clId="{C8D64C97-3133-41FE-AFEE-DAF9F05385A8}" dt="2023-01-08T03:34:24.249" v="42" actId="255"/>
          <ac:spMkLst>
            <pc:docMk/>
            <pc:sldMk cId="0" sldId="268"/>
            <ac:spMk id="4" creationId="{9CC99E5C-D138-FA10-8E5B-ABA0D346D264}"/>
          </ac:spMkLst>
        </pc:spChg>
        <pc:spChg chg="del">
          <ac:chgData name="#YU WENHAN#" userId="57c7d524-3a3c-48d0-8609-7432eb4d10a9" providerId="ADAL" clId="{C8D64C97-3133-41FE-AFEE-DAF9F05385A8}" dt="2023-01-08T03:33:59.999" v="35" actId="478"/>
          <ac:spMkLst>
            <pc:docMk/>
            <pc:sldMk cId="0" sldId="268"/>
            <ac:spMk id="194" creationId="{00000000-0000-0000-0000-000000000000}"/>
          </ac:spMkLst>
        </pc:spChg>
      </pc:sldChg>
      <pc:sldChg chg="addSp delSp modSp mod">
        <pc:chgData name="#YU WENHAN#" userId="57c7d524-3a3c-48d0-8609-7432eb4d10a9" providerId="ADAL" clId="{C8D64C97-3133-41FE-AFEE-DAF9F05385A8}" dt="2023-01-08T03:35:04.697" v="47" actId="14100"/>
        <pc:sldMkLst>
          <pc:docMk/>
          <pc:sldMk cId="0" sldId="272"/>
        </pc:sldMkLst>
        <pc:spChg chg="add mod">
          <ac:chgData name="#YU WENHAN#" userId="57c7d524-3a3c-48d0-8609-7432eb4d10a9" providerId="ADAL" clId="{C8D64C97-3133-41FE-AFEE-DAF9F05385A8}" dt="2023-01-08T03:35:04.697" v="47" actId="14100"/>
          <ac:spMkLst>
            <pc:docMk/>
            <pc:sldMk cId="0" sldId="272"/>
            <ac:spMk id="3" creationId="{5F75D000-4EFC-0997-F06B-453571F17E0C}"/>
          </ac:spMkLst>
        </pc:spChg>
        <pc:graphicFrameChg chg="add mod">
          <ac:chgData name="#YU WENHAN#" userId="57c7d524-3a3c-48d0-8609-7432eb4d10a9" providerId="ADAL" clId="{C8D64C97-3133-41FE-AFEE-DAF9F05385A8}" dt="2023-01-08T03:35:04.697" v="47" actId="14100"/>
          <ac:graphicFrameMkLst>
            <pc:docMk/>
            <pc:sldMk cId="0" sldId="272"/>
            <ac:graphicFrameMk id="2" creationId="{435652A2-8A1C-102C-E471-3737131E2545}"/>
          </ac:graphicFrameMkLst>
        </pc:graphicFrameChg>
        <pc:graphicFrameChg chg="del">
          <ac:chgData name="#YU WENHAN#" userId="57c7d524-3a3c-48d0-8609-7432eb4d10a9" providerId="ADAL" clId="{C8D64C97-3133-41FE-AFEE-DAF9F05385A8}" dt="2023-01-08T03:34:51.113" v="43" actId="478"/>
          <ac:graphicFrameMkLst>
            <pc:docMk/>
            <pc:sldMk cId="0" sldId="272"/>
            <ac:graphicFrameMk id="223" creationId="{00000000-0000-0000-0000-000000000000}"/>
          </ac:graphicFrameMkLst>
        </pc:graphicFrameChg>
        <pc:picChg chg="del">
          <ac:chgData name="#YU WENHAN#" userId="57c7d524-3a3c-48d0-8609-7432eb4d10a9" providerId="ADAL" clId="{C8D64C97-3133-41FE-AFEE-DAF9F05385A8}" dt="2023-01-08T03:34:55.035" v="44" actId="478"/>
          <ac:picMkLst>
            <pc:docMk/>
            <pc:sldMk cId="0" sldId="272"/>
            <ac:picMk id="225" creationId="{00000000-0000-0000-0000-000000000000}"/>
          </ac:picMkLst>
        </pc:picChg>
        <pc:picChg chg="del">
          <ac:chgData name="#YU WENHAN#" userId="57c7d524-3a3c-48d0-8609-7432eb4d10a9" providerId="ADAL" clId="{C8D64C97-3133-41FE-AFEE-DAF9F05385A8}" dt="2023-01-08T03:34:55.035" v="44" actId="478"/>
          <ac:picMkLst>
            <pc:docMk/>
            <pc:sldMk cId="0" sldId="272"/>
            <ac:picMk id="226" creationId="{00000000-0000-0000-0000-000000000000}"/>
          </ac:picMkLst>
        </pc:picChg>
        <pc:picChg chg="del">
          <ac:chgData name="#YU WENHAN#" userId="57c7d524-3a3c-48d0-8609-7432eb4d10a9" providerId="ADAL" clId="{C8D64C97-3133-41FE-AFEE-DAF9F05385A8}" dt="2023-01-08T03:34:55.035" v="44" actId="478"/>
          <ac:picMkLst>
            <pc:docMk/>
            <pc:sldMk cId="0" sldId="272"/>
            <ac:picMk id="227" creationId="{00000000-0000-0000-0000-000000000000}"/>
          </ac:picMkLst>
        </pc:picChg>
        <pc:picChg chg="del">
          <ac:chgData name="#YU WENHAN#" userId="57c7d524-3a3c-48d0-8609-7432eb4d10a9" providerId="ADAL" clId="{C8D64C97-3133-41FE-AFEE-DAF9F05385A8}" dt="2023-01-08T03:34:55.035" v="44" actId="478"/>
          <ac:picMkLst>
            <pc:docMk/>
            <pc:sldMk cId="0" sldId="272"/>
            <ac:picMk id="228" creationId="{00000000-0000-0000-0000-000000000000}"/>
          </ac:picMkLst>
        </pc:picChg>
        <pc:picChg chg="del">
          <ac:chgData name="#YU WENHAN#" userId="57c7d524-3a3c-48d0-8609-7432eb4d10a9" providerId="ADAL" clId="{C8D64C97-3133-41FE-AFEE-DAF9F05385A8}" dt="2023-01-08T03:34:55.035" v="44" actId="478"/>
          <ac:picMkLst>
            <pc:docMk/>
            <pc:sldMk cId="0" sldId="272"/>
            <ac:picMk id="229" creationId="{00000000-0000-0000-0000-000000000000}"/>
          </ac:picMkLst>
        </pc:picChg>
        <pc:picChg chg="del">
          <ac:chgData name="#YU WENHAN#" userId="57c7d524-3a3c-48d0-8609-7432eb4d10a9" providerId="ADAL" clId="{C8D64C97-3133-41FE-AFEE-DAF9F05385A8}" dt="2023-01-08T03:34:55.035" v="44" actId="478"/>
          <ac:picMkLst>
            <pc:docMk/>
            <pc:sldMk cId="0" sldId="272"/>
            <ac:picMk id="230" creationId="{00000000-0000-0000-0000-000000000000}"/>
          </ac:picMkLst>
        </pc:picChg>
      </pc:sldChg>
    </pc:docChg>
  </pc:docChgLst>
  <pc:docChgLst>
    <pc:chgData name="#YU WENHAN#" userId="57c7d524-3a3c-48d0-8609-7432eb4d10a9" providerId="ADAL" clId="{0B01FAC4-73E0-44A1-9CCF-36422C0FA63F}"/>
    <pc:docChg chg="undo custSel addSld delSld modSld">
      <pc:chgData name="#YU WENHAN#" userId="57c7d524-3a3c-48d0-8609-7432eb4d10a9" providerId="ADAL" clId="{0B01FAC4-73E0-44A1-9CCF-36422C0FA63F}" dt="2023-01-28T08:59:15.755" v="7" actId="207"/>
      <pc:docMkLst>
        <pc:docMk/>
      </pc:docMkLst>
      <pc:sldChg chg="modSp mod">
        <pc:chgData name="#YU WENHAN#" userId="57c7d524-3a3c-48d0-8609-7432eb4d10a9" providerId="ADAL" clId="{0B01FAC4-73E0-44A1-9CCF-36422C0FA63F}" dt="2023-01-27T09:22:02.895" v="0"/>
        <pc:sldMkLst>
          <pc:docMk/>
          <pc:sldMk cId="0" sldId="263"/>
        </pc:sldMkLst>
        <pc:spChg chg="mod">
          <ac:chgData name="#YU WENHAN#" userId="57c7d524-3a3c-48d0-8609-7432eb4d10a9" providerId="ADAL" clId="{0B01FAC4-73E0-44A1-9CCF-36422C0FA63F}" dt="2023-01-27T09:22:02.895" v="0"/>
          <ac:spMkLst>
            <pc:docMk/>
            <pc:sldMk cId="0" sldId="263"/>
            <ac:spMk id="152" creationId="{00000000-0000-0000-0000-000000000000}"/>
          </ac:spMkLst>
        </pc:spChg>
      </pc:sldChg>
      <pc:sldChg chg="delSp add del mod">
        <pc:chgData name="#YU WENHAN#" userId="57c7d524-3a3c-48d0-8609-7432eb4d10a9" providerId="ADAL" clId="{0B01FAC4-73E0-44A1-9CCF-36422C0FA63F}" dt="2023-01-28T08:59:07.639" v="5" actId="47"/>
        <pc:sldMkLst>
          <pc:docMk/>
          <pc:sldMk cId="0" sldId="264"/>
        </pc:sldMkLst>
        <pc:graphicFrameChg chg="del">
          <ac:chgData name="#YU WENHAN#" userId="57c7d524-3a3c-48d0-8609-7432eb4d10a9" providerId="ADAL" clId="{0B01FAC4-73E0-44A1-9CCF-36422C0FA63F}" dt="2023-01-28T08:58:55.469" v="2" actId="478"/>
          <ac:graphicFrameMkLst>
            <pc:docMk/>
            <pc:sldMk cId="0" sldId="264"/>
            <ac:graphicFrameMk id="2" creationId="{A8ECB10A-C027-0083-A888-E5812B45B17C}"/>
          </ac:graphicFrameMkLst>
        </pc:graphicFrameChg>
      </pc:sldChg>
      <pc:sldChg chg="modSp mod">
        <pc:chgData name="#YU WENHAN#" userId="57c7d524-3a3c-48d0-8609-7432eb4d10a9" providerId="ADAL" clId="{0B01FAC4-73E0-44A1-9CCF-36422C0FA63F}" dt="2023-01-27T09:22:14.144" v="1"/>
        <pc:sldMkLst>
          <pc:docMk/>
          <pc:sldMk cId="0" sldId="265"/>
        </pc:sldMkLst>
        <pc:spChg chg="mod">
          <ac:chgData name="#YU WENHAN#" userId="57c7d524-3a3c-48d0-8609-7432eb4d10a9" providerId="ADAL" clId="{0B01FAC4-73E0-44A1-9CCF-36422C0FA63F}" dt="2023-01-27T09:22:14.144" v="1"/>
          <ac:spMkLst>
            <pc:docMk/>
            <pc:sldMk cId="0" sldId="265"/>
            <ac:spMk id="168" creationId="{00000000-0000-0000-0000-000000000000}"/>
          </ac:spMkLst>
        </pc:spChg>
      </pc:sldChg>
      <pc:sldChg chg="modSp add mod">
        <pc:chgData name="#YU WENHAN#" userId="57c7d524-3a3c-48d0-8609-7432eb4d10a9" providerId="ADAL" clId="{0B01FAC4-73E0-44A1-9CCF-36422C0FA63F}" dt="2023-01-28T08:59:15.755" v="7" actId="207"/>
        <pc:sldMkLst>
          <pc:docMk/>
          <pc:sldMk cId="170791139" sldId="447"/>
        </pc:sldMkLst>
        <pc:graphicFrameChg chg="modGraphic">
          <ac:chgData name="#YU WENHAN#" userId="57c7d524-3a3c-48d0-8609-7432eb4d10a9" providerId="ADAL" clId="{0B01FAC4-73E0-44A1-9CCF-36422C0FA63F}" dt="2023-01-28T08:59:15.755" v="7" actId="207"/>
          <ac:graphicFrameMkLst>
            <pc:docMk/>
            <pc:sldMk cId="170791139" sldId="447"/>
            <ac:graphicFrameMk id="3" creationId="{08D450A3-C3EB-2B82-1A88-559B7A0D6B18}"/>
          </ac:graphicFrameMkLst>
        </pc:graphicFrameChg>
      </pc:sldChg>
    </pc:docChg>
  </pc:docChgLst>
  <pc:docChgLst>
    <pc:chgData name="#YU WENHAN#" userId="57c7d524-3a3c-48d0-8609-7432eb4d10a9" providerId="ADAL" clId="{E85E4AC8-F855-49CA-93A3-BECA81E93DF0}"/>
    <pc:docChg chg="modSld">
      <pc:chgData name="#YU WENHAN#" userId="57c7d524-3a3c-48d0-8609-7432eb4d10a9" providerId="ADAL" clId="{E85E4AC8-F855-49CA-93A3-BECA81E93DF0}" dt="2023-02-07T11:57:28.317" v="0"/>
      <pc:docMkLst>
        <pc:docMk/>
      </pc:docMkLst>
      <pc:sldChg chg="modSp">
        <pc:chgData name="#YU WENHAN#" userId="57c7d524-3a3c-48d0-8609-7432eb4d10a9" providerId="ADAL" clId="{E85E4AC8-F855-49CA-93A3-BECA81E93DF0}" dt="2023-02-07T11:57:28.317" v="0"/>
        <pc:sldMkLst>
          <pc:docMk/>
          <pc:sldMk cId="170791139" sldId="447"/>
        </pc:sldMkLst>
        <pc:graphicFrameChg chg="mod">
          <ac:chgData name="#YU WENHAN#" userId="57c7d524-3a3c-48d0-8609-7432eb4d10a9" providerId="ADAL" clId="{E85E4AC8-F855-49CA-93A3-BECA81E93DF0}" dt="2023-02-07T11:57:28.317" v="0"/>
          <ac:graphicFrameMkLst>
            <pc:docMk/>
            <pc:sldMk cId="170791139" sldId="447"/>
            <ac:graphicFrameMk id="3" creationId="{08D450A3-C3EB-2B82-1A88-559B7A0D6B18}"/>
          </ac:graphicFrameMkLst>
        </pc:graphicFrameChg>
      </pc:sldChg>
    </pc:docChg>
  </pc:docChgLst>
  <pc:docChgLst>
    <pc:chgData name="#YU WENHAN#" userId="57c7d524-3a3c-48d0-8609-7432eb4d10a9" providerId="ADAL" clId="{2C0FD95F-5BEB-4006-96CF-6C8AD17CBF95}"/>
    <pc:docChg chg="undo custSel modSld">
      <pc:chgData name="#YU WENHAN#" userId="57c7d524-3a3c-48d0-8609-7432eb4d10a9" providerId="ADAL" clId="{2C0FD95F-5BEB-4006-96CF-6C8AD17CBF95}" dt="2023-01-24T11:53:25.136" v="22" actId="242"/>
      <pc:docMkLst>
        <pc:docMk/>
      </pc:docMkLst>
      <pc:sldChg chg="modSp mod">
        <pc:chgData name="#YU WENHAN#" userId="57c7d524-3a3c-48d0-8609-7432eb4d10a9" providerId="ADAL" clId="{2C0FD95F-5BEB-4006-96CF-6C8AD17CBF95}" dt="2023-01-24T11:53:25.136" v="22" actId="242"/>
        <pc:sldMkLst>
          <pc:docMk/>
          <pc:sldMk cId="0" sldId="264"/>
        </pc:sldMkLst>
        <pc:graphicFrameChg chg="mod modGraphic">
          <ac:chgData name="#YU WENHAN#" userId="57c7d524-3a3c-48d0-8609-7432eb4d10a9" providerId="ADAL" clId="{2C0FD95F-5BEB-4006-96CF-6C8AD17CBF95}" dt="2023-01-24T11:53:25.136" v="22" actId="242"/>
          <ac:graphicFrameMkLst>
            <pc:docMk/>
            <pc:sldMk cId="0" sldId="264"/>
            <ac:graphicFrameMk id="2" creationId="{A8ECB10A-C027-0083-A888-E5812B45B17C}"/>
          </ac:graphicFrameMkLst>
        </pc:graphicFrameChg>
      </pc:sldChg>
    </pc:docChg>
  </pc:docChgLst>
  <pc:docChgLst>
    <pc:chgData name="#LI YANG#" userId="9bc6485a-5f88-4086-a22f-c5398d2e6d39" providerId="ADAL" clId="{EB75D745-173F-C641-89CE-563380386AC3}"/>
    <pc:docChg chg="undo custSel addSld delSld modSld">
      <pc:chgData name="#LI YANG#" userId="9bc6485a-5f88-4086-a22f-c5398d2e6d39" providerId="ADAL" clId="{EB75D745-173F-C641-89CE-563380386AC3}" dt="2023-01-08T14:40:02.375" v="3855" actId="1076"/>
      <pc:docMkLst>
        <pc:docMk/>
      </pc:docMkLst>
      <pc:sldChg chg="modNotesTx">
        <pc:chgData name="#LI YANG#" userId="9bc6485a-5f88-4086-a22f-c5398d2e6d39" providerId="ADAL" clId="{EB75D745-173F-C641-89CE-563380386AC3}" dt="2023-01-08T12:46:53.482" v="2139" actId="20577"/>
        <pc:sldMkLst>
          <pc:docMk/>
          <pc:sldMk cId="0" sldId="256"/>
        </pc:sldMkLst>
      </pc:sldChg>
      <pc:sldChg chg="modNotesTx">
        <pc:chgData name="#LI YANG#" userId="9bc6485a-5f88-4086-a22f-c5398d2e6d39" providerId="ADAL" clId="{EB75D745-173F-C641-89CE-563380386AC3}" dt="2023-01-08T12:48:07.110" v="2156" actId="20577"/>
        <pc:sldMkLst>
          <pc:docMk/>
          <pc:sldMk cId="0" sldId="257"/>
        </pc:sldMkLst>
      </pc:sldChg>
      <pc:sldChg chg="modNotesTx">
        <pc:chgData name="#LI YANG#" userId="9bc6485a-5f88-4086-a22f-c5398d2e6d39" providerId="ADAL" clId="{EB75D745-173F-C641-89CE-563380386AC3}" dt="2023-01-08T12:47:47.077" v="2149" actId="20577"/>
        <pc:sldMkLst>
          <pc:docMk/>
          <pc:sldMk cId="0" sldId="258"/>
        </pc:sldMkLst>
      </pc:sldChg>
      <pc:sldChg chg="modNotesTx">
        <pc:chgData name="#LI YANG#" userId="9bc6485a-5f88-4086-a22f-c5398d2e6d39" providerId="ADAL" clId="{EB75D745-173F-C641-89CE-563380386AC3}" dt="2023-01-08T12:48:38.323" v="2187" actId="20577"/>
        <pc:sldMkLst>
          <pc:docMk/>
          <pc:sldMk cId="0" sldId="259"/>
        </pc:sldMkLst>
      </pc:sldChg>
      <pc:sldChg chg="modNotesTx">
        <pc:chgData name="#LI YANG#" userId="9bc6485a-5f88-4086-a22f-c5398d2e6d39" providerId="ADAL" clId="{EB75D745-173F-C641-89CE-563380386AC3}" dt="2023-01-08T12:53:00.851" v="2427" actId="20577"/>
        <pc:sldMkLst>
          <pc:docMk/>
          <pc:sldMk cId="0" sldId="260"/>
        </pc:sldMkLst>
      </pc:sldChg>
      <pc:sldChg chg="modSp mod modNotesTx">
        <pc:chgData name="#LI YANG#" userId="9bc6485a-5f88-4086-a22f-c5398d2e6d39" providerId="ADAL" clId="{EB75D745-173F-C641-89CE-563380386AC3}" dt="2023-01-08T14:34:43.370" v="3778" actId="20577"/>
        <pc:sldMkLst>
          <pc:docMk/>
          <pc:sldMk cId="0" sldId="261"/>
        </pc:sldMkLst>
        <pc:spChg chg="mod">
          <ac:chgData name="#LI YANG#" userId="9bc6485a-5f88-4086-a22f-c5398d2e6d39" providerId="ADAL" clId="{EB75D745-173F-C641-89CE-563380386AC3}" dt="2023-01-08T14:34:43.370" v="3778" actId="20577"/>
          <ac:spMkLst>
            <pc:docMk/>
            <pc:sldMk cId="0" sldId="261"/>
            <ac:spMk id="4" creationId="{52551812-AF58-6B40-A5F6-4C3866AAADE6}"/>
          </ac:spMkLst>
        </pc:spChg>
      </pc:sldChg>
      <pc:sldChg chg="modNotesTx">
        <pc:chgData name="#LI YANG#" userId="9bc6485a-5f88-4086-a22f-c5398d2e6d39" providerId="ADAL" clId="{EB75D745-173F-C641-89CE-563380386AC3}" dt="2023-01-08T12:53:43.097" v="2449" actId="20577"/>
        <pc:sldMkLst>
          <pc:docMk/>
          <pc:sldMk cId="0" sldId="263"/>
        </pc:sldMkLst>
      </pc:sldChg>
      <pc:sldChg chg="modSp mod">
        <pc:chgData name="#LI YANG#" userId="9bc6485a-5f88-4086-a22f-c5398d2e6d39" providerId="ADAL" clId="{EB75D745-173F-C641-89CE-563380386AC3}" dt="2023-01-08T13:04:15.179" v="2508" actId="20577"/>
        <pc:sldMkLst>
          <pc:docMk/>
          <pc:sldMk cId="0" sldId="264"/>
        </pc:sldMkLst>
        <pc:spChg chg="mod">
          <ac:chgData name="#LI YANG#" userId="9bc6485a-5f88-4086-a22f-c5398d2e6d39" providerId="ADAL" clId="{EB75D745-173F-C641-89CE-563380386AC3}" dt="2023-01-08T13:00:57.129" v="2486" actId="1076"/>
          <ac:spMkLst>
            <pc:docMk/>
            <pc:sldMk cId="0" sldId="264"/>
            <ac:spMk id="160" creationId="{00000000-0000-0000-0000-000000000000}"/>
          </ac:spMkLst>
        </pc:spChg>
        <pc:graphicFrameChg chg="mod modGraphic">
          <ac:chgData name="#LI YANG#" userId="9bc6485a-5f88-4086-a22f-c5398d2e6d39" providerId="ADAL" clId="{EB75D745-173F-C641-89CE-563380386AC3}" dt="2023-01-08T13:04:15.179" v="2508" actId="20577"/>
          <ac:graphicFrameMkLst>
            <pc:docMk/>
            <pc:sldMk cId="0" sldId="264"/>
            <ac:graphicFrameMk id="2" creationId="{A8ECB10A-C027-0083-A888-E5812B45B17C}"/>
          </ac:graphicFrameMkLst>
        </pc:graphicFrameChg>
      </pc:sldChg>
      <pc:sldChg chg="modNotesTx">
        <pc:chgData name="#LI YANG#" userId="9bc6485a-5f88-4086-a22f-c5398d2e6d39" providerId="ADAL" clId="{EB75D745-173F-C641-89CE-563380386AC3}" dt="2023-01-08T13:03:05.593" v="2504" actId="20577"/>
        <pc:sldMkLst>
          <pc:docMk/>
          <pc:sldMk cId="0" sldId="266"/>
        </pc:sldMkLst>
      </pc:sldChg>
      <pc:sldChg chg="modSp mod modNotesTx">
        <pc:chgData name="#LI YANG#" userId="9bc6485a-5f88-4086-a22f-c5398d2e6d39" providerId="ADAL" clId="{EB75D745-173F-C641-89CE-563380386AC3}" dt="2023-01-08T14:36:28.186" v="3835"/>
        <pc:sldMkLst>
          <pc:docMk/>
          <pc:sldMk cId="0" sldId="267"/>
        </pc:sldMkLst>
        <pc:spChg chg="mod">
          <ac:chgData name="#LI YANG#" userId="9bc6485a-5f88-4086-a22f-c5398d2e6d39" providerId="ADAL" clId="{EB75D745-173F-C641-89CE-563380386AC3}" dt="2023-01-08T14:36:06.441" v="3834" actId="20577"/>
          <ac:spMkLst>
            <pc:docMk/>
            <pc:sldMk cId="0" sldId="267"/>
            <ac:spMk id="187" creationId="{00000000-0000-0000-0000-000000000000}"/>
          </ac:spMkLst>
        </pc:spChg>
        <pc:graphicFrameChg chg="mod modGraphic">
          <ac:chgData name="#LI YANG#" userId="9bc6485a-5f88-4086-a22f-c5398d2e6d39" providerId="ADAL" clId="{EB75D745-173F-C641-89CE-563380386AC3}" dt="2023-01-08T13:06:20.026" v="2522" actId="14734"/>
          <ac:graphicFrameMkLst>
            <pc:docMk/>
            <pc:sldMk cId="0" sldId="267"/>
            <ac:graphicFrameMk id="4" creationId="{2DF3EFC6-2E7E-F31F-6BF2-CC3CE5313C1C}"/>
          </ac:graphicFrameMkLst>
        </pc:graphicFrameChg>
      </pc:sldChg>
      <pc:sldChg chg="modNotesTx">
        <pc:chgData name="#LI YANG#" userId="9bc6485a-5f88-4086-a22f-c5398d2e6d39" providerId="ADAL" clId="{EB75D745-173F-C641-89CE-563380386AC3}" dt="2023-01-08T13:15:15.750" v="2943" actId="20577"/>
        <pc:sldMkLst>
          <pc:docMk/>
          <pc:sldMk cId="0" sldId="268"/>
        </pc:sldMkLst>
      </pc:sldChg>
      <pc:sldChg chg="modNotesTx">
        <pc:chgData name="#LI YANG#" userId="9bc6485a-5f88-4086-a22f-c5398d2e6d39" providerId="ADAL" clId="{EB75D745-173F-C641-89CE-563380386AC3}" dt="2023-01-08T13:15:50.746" v="2965" actId="20577"/>
        <pc:sldMkLst>
          <pc:docMk/>
          <pc:sldMk cId="0" sldId="269"/>
        </pc:sldMkLst>
      </pc:sldChg>
      <pc:sldChg chg="modNotesTx">
        <pc:chgData name="#LI YANG#" userId="9bc6485a-5f88-4086-a22f-c5398d2e6d39" providerId="ADAL" clId="{EB75D745-173F-C641-89CE-563380386AC3}" dt="2023-01-08T14:17:05.569" v="3515" actId="20577"/>
        <pc:sldMkLst>
          <pc:docMk/>
          <pc:sldMk cId="0" sldId="270"/>
        </pc:sldMkLst>
      </pc:sldChg>
      <pc:sldChg chg="modSp mod modNotesTx">
        <pc:chgData name="#LI YANG#" userId="9bc6485a-5f88-4086-a22f-c5398d2e6d39" providerId="ADAL" clId="{EB75D745-173F-C641-89CE-563380386AC3}" dt="2023-01-08T14:39:02.478" v="3849" actId="20577"/>
        <pc:sldMkLst>
          <pc:docMk/>
          <pc:sldMk cId="0" sldId="272"/>
        </pc:sldMkLst>
        <pc:graphicFrameChg chg="modGraphic">
          <ac:chgData name="#LI YANG#" userId="9bc6485a-5f88-4086-a22f-c5398d2e6d39" providerId="ADAL" clId="{EB75D745-173F-C641-89CE-563380386AC3}" dt="2023-01-08T14:39:02.478" v="3849" actId="20577"/>
          <ac:graphicFrameMkLst>
            <pc:docMk/>
            <pc:sldMk cId="0" sldId="272"/>
            <ac:graphicFrameMk id="2" creationId="{435652A2-8A1C-102C-E471-3737131E2545}"/>
          </ac:graphicFrameMkLst>
        </pc:graphicFrameChg>
      </pc:sldChg>
      <pc:sldChg chg="addSp delSp modSp mod modNotesTx">
        <pc:chgData name="#LI YANG#" userId="9bc6485a-5f88-4086-a22f-c5398d2e6d39" providerId="ADAL" clId="{EB75D745-173F-C641-89CE-563380386AC3}" dt="2023-01-08T14:21:39.553" v="3533" actId="20577"/>
        <pc:sldMkLst>
          <pc:docMk/>
          <pc:sldMk cId="0" sldId="276"/>
        </pc:sldMkLst>
        <pc:picChg chg="mod">
          <ac:chgData name="#LI YANG#" userId="9bc6485a-5f88-4086-a22f-c5398d2e6d39" providerId="ADAL" clId="{EB75D745-173F-C641-89CE-563380386AC3}" dt="2023-01-08T09:23:51.317" v="132" actId="1076"/>
          <ac:picMkLst>
            <pc:docMk/>
            <pc:sldMk cId="0" sldId="276"/>
            <ac:picMk id="2" creationId="{99ABAF42-47F0-1616-E435-03981F7218DA}"/>
          </ac:picMkLst>
        </pc:picChg>
        <pc:picChg chg="mod">
          <ac:chgData name="#LI YANG#" userId="9bc6485a-5f88-4086-a22f-c5398d2e6d39" providerId="ADAL" clId="{EB75D745-173F-C641-89CE-563380386AC3}" dt="2023-01-08T09:22:46.739" v="126" actId="1076"/>
          <ac:picMkLst>
            <pc:docMk/>
            <pc:sldMk cId="0" sldId="276"/>
            <ac:picMk id="3" creationId="{8FE430E3-E23E-5C2B-942A-851E1C29CEAF}"/>
          </ac:picMkLst>
        </pc:picChg>
        <pc:picChg chg="mod">
          <ac:chgData name="#LI YANG#" userId="9bc6485a-5f88-4086-a22f-c5398d2e6d39" providerId="ADAL" clId="{EB75D745-173F-C641-89CE-563380386AC3}" dt="2023-01-08T09:22:32.442" v="120" actId="1076"/>
          <ac:picMkLst>
            <pc:docMk/>
            <pc:sldMk cId="0" sldId="276"/>
            <ac:picMk id="4" creationId="{A6DE5269-E398-17A0-3CB9-AA8EEBFF8523}"/>
          </ac:picMkLst>
        </pc:picChg>
        <pc:picChg chg="add del mod">
          <ac:chgData name="#LI YANG#" userId="9bc6485a-5f88-4086-a22f-c5398d2e6d39" providerId="ADAL" clId="{EB75D745-173F-C641-89CE-563380386AC3}" dt="2023-01-08T09:20:32.241" v="106" actId="478"/>
          <ac:picMkLst>
            <pc:docMk/>
            <pc:sldMk cId="0" sldId="276"/>
            <ac:picMk id="6" creationId="{C52A01E6-4C4C-F2B4-B815-A8272CA4A16E}"/>
          </ac:picMkLst>
        </pc:picChg>
        <pc:picChg chg="add mod">
          <ac:chgData name="#LI YANG#" userId="9bc6485a-5f88-4086-a22f-c5398d2e6d39" providerId="ADAL" clId="{EB75D745-173F-C641-89CE-563380386AC3}" dt="2023-01-08T09:22:57.633" v="129" actId="1076"/>
          <ac:picMkLst>
            <pc:docMk/>
            <pc:sldMk cId="0" sldId="276"/>
            <ac:picMk id="8" creationId="{192B76B4-B715-3854-8418-8C38EAB75356}"/>
          </ac:picMkLst>
        </pc:picChg>
        <pc:picChg chg="add mod">
          <ac:chgData name="#LI YANG#" userId="9bc6485a-5f88-4086-a22f-c5398d2e6d39" providerId="ADAL" clId="{EB75D745-173F-C641-89CE-563380386AC3}" dt="2023-01-08T09:22:42.222" v="125" actId="14100"/>
          <ac:picMkLst>
            <pc:docMk/>
            <pc:sldMk cId="0" sldId="276"/>
            <ac:picMk id="10" creationId="{DC4E2ECB-327D-D8AE-7B85-D9E8CC9CF944}"/>
          </ac:picMkLst>
        </pc:picChg>
        <pc:picChg chg="add del mod">
          <ac:chgData name="#LI YANG#" userId="9bc6485a-5f88-4086-a22f-c5398d2e6d39" providerId="ADAL" clId="{EB75D745-173F-C641-89CE-563380386AC3}" dt="2023-01-08T09:22:28.106" v="118" actId="478"/>
          <ac:picMkLst>
            <pc:docMk/>
            <pc:sldMk cId="0" sldId="276"/>
            <ac:picMk id="270" creationId="{00000000-0000-0000-0000-000000000000}"/>
          </ac:picMkLst>
        </pc:picChg>
        <pc:picChg chg="mod">
          <ac:chgData name="#LI YANG#" userId="9bc6485a-5f88-4086-a22f-c5398d2e6d39" providerId="ADAL" clId="{EB75D745-173F-C641-89CE-563380386AC3}" dt="2023-01-08T09:20:26.438" v="104" actId="1076"/>
          <ac:picMkLst>
            <pc:docMk/>
            <pc:sldMk cId="0" sldId="276"/>
            <ac:picMk id="271" creationId="{00000000-0000-0000-0000-000000000000}"/>
          </ac:picMkLst>
        </pc:picChg>
      </pc:sldChg>
      <pc:sldChg chg="modNotesTx">
        <pc:chgData name="#LI YANG#" userId="9bc6485a-5f88-4086-a22f-c5398d2e6d39" providerId="ADAL" clId="{EB75D745-173F-C641-89CE-563380386AC3}" dt="2023-01-08T14:16:28.755" v="3514" actId="20577"/>
        <pc:sldMkLst>
          <pc:docMk/>
          <pc:sldMk cId="0" sldId="277"/>
        </pc:sldMkLst>
      </pc:sldChg>
      <pc:sldChg chg="modNotesTx">
        <pc:chgData name="#LI YANG#" userId="9bc6485a-5f88-4086-a22f-c5398d2e6d39" providerId="ADAL" clId="{EB75D745-173F-C641-89CE-563380386AC3}" dt="2023-01-08T14:28:06.495" v="3657" actId="400"/>
        <pc:sldMkLst>
          <pc:docMk/>
          <pc:sldMk cId="0" sldId="278"/>
        </pc:sldMkLst>
      </pc:sldChg>
      <pc:sldChg chg="addSp delSp modSp mod modNotesTx">
        <pc:chgData name="#LI YANG#" userId="9bc6485a-5f88-4086-a22f-c5398d2e6d39" providerId="ADAL" clId="{EB75D745-173F-C641-89CE-563380386AC3}" dt="2023-01-08T13:37:31.578" v="3214" actId="20577"/>
        <pc:sldMkLst>
          <pc:docMk/>
          <pc:sldMk cId="0" sldId="281"/>
        </pc:sldMkLst>
        <pc:spChg chg="mod">
          <ac:chgData name="#LI YANG#" userId="9bc6485a-5f88-4086-a22f-c5398d2e6d39" providerId="ADAL" clId="{EB75D745-173F-C641-89CE-563380386AC3}" dt="2023-01-08T10:29:57.281" v="835"/>
          <ac:spMkLst>
            <pc:docMk/>
            <pc:sldMk cId="0" sldId="281"/>
            <ac:spMk id="330" creationId="{00000000-0000-0000-0000-000000000000}"/>
          </ac:spMkLst>
        </pc:spChg>
        <pc:picChg chg="add mod">
          <ac:chgData name="#LI YANG#" userId="9bc6485a-5f88-4086-a22f-c5398d2e6d39" providerId="ADAL" clId="{EB75D745-173F-C641-89CE-563380386AC3}" dt="2023-01-08T10:25:44.373" v="816" actId="1076"/>
          <ac:picMkLst>
            <pc:docMk/>
            <pc:sldMk cId="0" sldId="281"/>
            <ac:picMk id="3" creationId="{2DFBDA99-2100-3963-DBE9-1E3025A2B665}"/>
          </ac:picMkLst>
        </pc:picChg>
        <pc:picChg chg="del">
          <ac:chgData name="#LI YANG#" userId="9bc6485a-5f88-4086-a22f-c5398d2e6d39" providerId="ADAL" clId="{EB75D745-173F-C641-89CE-563380386AC3}" dt="2023-01-08T10:25:21.929" v="809" actId="478"/>
          <ac:picMkLst>
            <pc:docMk/>
            <pc:sldMk cId="0" sldId="281"/>
            <ac:picMk id="329" creationId="{00000000-0000-0000-0000-000000000000}"/>
          </ac:picMkLst>
        </pc:picChg>
      </pc:sldChg>
      <pc:sldChg chg="modNotesTx">
        <pc:chgData name="#LI YANG#" userId="9bc6485a-5f88-4086-a22f-c5398d2e6d39" providerId="ADAL" clId="{EB75D745-173F-C641-89CE-563380386AC3}" dt="2023-01-08T13:54:11.125" v="3509" actId="400"/>
        <pc:sldMkLst>
          <pc:docMk/>
          <pc:sldMk cId="0" sldId="285"/>
        </pc:sldMkLst>
      </pc:sldChg>
      <pc:sldChg chg="addSp delSp modSp mod modNotesTx">
        <pc:chgData name="#LI YANG#" userId="9bc6485a-5f88-4086-a22f-c5398d2e6d39" providerId="ADAL" clId="{EB75D745-173F-C641-89CE-563380386AC3}" dt="2023-01-08T13:48:24.282" v="3468" actId="20577"/>
        <pc:sldMkLst>
          <pc:docMk/>
          <pc:sldMk cId="0" sldId="286"/>
        </pc:sldMkLst>
        <pc:picChg chg="add mod">
          <ac:chgData name="#LI YANG#" userId="9bc6485a-5f88-4086-a22f-c5398d2e6d39" providerId="ADAL" clId="{EB75D745-173F-C641-89CE-563380386AC3}" dt="2023-01-08T10:00:26.755" v="510" actId="1076"/>
          <ac:picMkLst>
            <pc:docMk/>
            <pc:sldMk cId="0" sldId="286"/>
            <ac:picMk id="3" creationId="{01664E3B-3544-7352-FEB9-FAF13B83CCE9}"/>
          </ac:picMkLst>
        </pc:picChg>
        <pc:picChg chg="del">
          <ac:chgData name="#LI YANG#" userId="9bc6485a-5f88-4086-a22f-c5398d2e6d39" providerId="ADAL" clId="{EB75D745-173F-C641-89CE-563380386AC3}" dt="2023-01-08T09:59:27.293" v="502" actId="478"/>
          <ac:picMkLst>
            <pc:docMk/>
            <pc:sldMk cId="0" sldId="286"/>
            <ac:picMk id="372" creationId="{00000000-0000-0000-0000-000000000000}"/>
          </ac:picMkLst>
        </pc:picChg>
      </pc:sldChg>
      <pc:sldChg chg="addSp delSp modSp del mod">
        <pc:chgData name="#LI YANG#" userId="9bc6485a-5f88-4086-a22f-c5398d2e6d39" providerId="ADAL" clId="{EB75D745-173F-C641-89CE-563380386AC3}" dt="2023-01-08T09:13:59.918" v="65" actId="2696"/>
        <pc:sldMkLst>
          <pc:docMk/>
          <pc:sldMk cId="0" sldId="287"/>
        </pc:sldMkLst>
        <pc:spChg chg="del">
          <ac:chgData name="#LI YANG#" userId="9bc6485a-5f88-4086-a22f-c5398d2e6d39" providerId="ADAL" clId="{EB75D745-173F-C641-89CE-563380386AC3}" dt="2023-01-08T09:09:10.924" v="15" actId="478"/>
          <ac:spMkLst>
            <pc:docMk/>
            <pc:sldMk cId="0" sldId="287"/>
            <ac:spMk id="379" creationId="{00000000-0000-0000-0000-000000000000}"/>
          </ac:spMkLst>
        </pc:spChg>
        <pc:picChg chg="add mod modCrop">
          <ac:chgData name="#LI YANG#" userId="9bc6485a-5f88-4086-a22f-c5398d2e6d39" providerId="ADAL" clId="{EB75D745-173F-C641-89CE-563380386AC3}" dt="2023-01-08T09:11:15.504" v="20" actId="14100"/>
          <ac:picMkLst>
            <pc:docMk/>
            <pc:sldMk cId="0" sldId="287"/>
            <ac:picMk id="3" creationId="{7751FC8E-263C-7F9A-4466-82709F46B677}"/>
          </ac:picMkLst>
        </pc:picChg>
        <pc:picChg chg="del">
          <ac:chgData name="#LI YANG#" userId="9bc6485a-5f88-4086-a22f-c5398d2e6d39" providerId="ADAL" clId="{EB75D745-173F-C641-89CE-563380386AC3}" dt="2023-01-08T09:07:36.010" v="0" actId="478"/>
          <ac:picMkLst>
            <pc:docMk/>
            <pc:sldMk cId="0" sldId="287"/>
            <ac:picMk id="4" creationId="{37D63037-F1FA-B84C-8DCB-D8289DE5947A}"/>
          </ac:picMkLst>
        </pc:picChg>
      </pc:sldChg>
      <pc:sldChg chg="modSp mod modNotesTx">
        <pc:chgData name="#LI YANG#" userId="9bc6485a-5f88-4086-a22f-c5398d2e6d39" providerId="ADAL" clId="{EB75D745-173F-C641-89CE-563380386AC3}" dt="2023-01-08T14:19:12.060" v="3527" actId="20577"/>
        <pc:sldMkLst>
          <pc:docMk/>
          <pc:sldMk cId="0" sldId="288"/>
        </pc:sldMkLst>
        <pc:picChg chg="mod">
          <ac:chgData name="#LI YANG#" userId="9bc6485a-5f88-4086-a22f-c5398d2e6d39" providerId="ADAL" clId="{EB75D745-173F-C641-89CE-563380386AC3}" dt="2023-01-08T09:14:11.953" v="69" actId="1076"/>
          <ac:picMkLst>
            <pc:docMk/>
            <pc:sldMk cId="0" sldId="288"/>
            <ac:picMk id="390" creationId="{00000000-0000-0000-0000-000000000000}"/>
          </ac:picMkLst>
        </pc:picChg>
        <pc:picChg chg="mod">
          <ac:chgData name="#LI YANG#" userId="9bc6485a-5f88-4086-a22f-c5398d2e6d39" providerId="ADAL" clId="{EB75D745-173F-C641-89CE-563380386AC3}" dt="2023-01-08T09:14:11.503" v="68" actId="1076"/>
          <ac:picMkLst>
            <pc:docMk/>
            <pc:sldMk cId="0" sldId="288"/>
            <ac:picMk id="394" creationId="{00000000-0000-0000-0000-000000000000}"/>
          </ac:picMkLst>
        </pc:picChg>
      </pc:sldChg>
      <pc:sldChg chg="addSp delSp modSp mod modNotesTx">
        <pc:chgData name="#LI YANG#" userId="9bc6485a-5f88-4086-a22f-c5398d2e6d39" providerId="ADAL" clId="{EB75D745-173F-C641-89CE-563380386AC3}" dt="2023-01-08T14:33:11.363" v="3776" actId="20577"/>
        <pc:sldMkLst>
          <pc:docMk/>
          <pc:sldMk cId="2094613029" sldId="289"/>
        </pc:sldMkLst>
        <pc:spChg chg="add mod">
          <ac:chgData name="#LI YANG#" userId="9bc6485a-5f88-4086-a22f-c5398d2e6d39" providerId="ADAL" clId="{EB75D745-173F-C641-89CE-563380386AC3}" dt="2023-01-08T11:11:07.443" v="1786" actId="14100"/>
          <ac:spMkLst>
            <pc:docMk/>
            <pc:sldMk cId="2094613029" sldId="289"/>
            <ac:spMk id="4" creationId="{7176E20B-8E69-3E74-3AD7-BBABD3737BFE}"/>
          </ac:spMkLst>
        </pc:spChg>
        <pc:spChg chg="mod">
          <ac:chgData name="#LI YANG#" userId="9bc6485a-5f88-4086-a22f-c5398d2e6d39" providerId="ADAL" clId="{EB75D745-173F-C641-89CE-563380386AC3}" dt="2023-01-08T14:32:04.133" v="3699" actId="20577"/>
          <ac:spMkLst>
            <pc:docMk/>
            <pc:sldMk cId="2094613029" sldId="289"/>
            <ac:spMk id="304" creationId="{00000000-0000-0000-0000-000000000000}"/>
          </ac:spMkLst>
        </pc:spChg>
        <pc:picChg chg="add mod modCrop">
          <ac:chgData name="#LI YANG#" userId="9bc6485a-5f88-4086-a22f-c5398d2e6d39" providerId="ADAL" clId="{EB75D745-173F-C641-89CE-563380386AC3}" dt="2023-01-08T11:11:16.344" v="1789" actId="1076"/>
          <ac:picMkLst>
            <pc:docMk/>
            <pc:sldMk cId="2094613029" sldId="289"/>
            <ac:picMk id="3" creationId="{046B0C63-B2BB-93C6-2BFF-EDD219A8AB7B}"/>
          </ac:picMkLst>
        </pc:picChg>
        <pc:picChg chg="mod">
          <ac:chgData name="#LI YANG#" userId="9bc6485a-5f88-4086-a22f-c5398d2e6d39" providerId="ADAL" clId="{EB75D745-173F-C641-89CE-563380386AC3}" dt="2023-01-08T10:57:15.385" v="1464" actId="1035"/>
          <ac:picMkLst>
            <pc:docMk/>
            <pc:sldMk cId="2094613029" sldId="289"/>
            <ac:picMk id="306" creationId="{00000000-0000-0000-0000-000000000000}"/>
          </ac:picMkLst>
        </pc:picChg>
        <pc:picChg chg="del">
          <ac:chgData name="#LI YANG#" userId="9bc6485a-5f88-4086-a22f-c5398d2e6d39" providerId="ADAL" clId="{EB75D745-173F-C641-89CE-563380386AC3}" dt="2023-01-08T10:57:07.811" v="1458" actId="478"/>
          <ac:picMkLst>
            <pc:docMk/>
            <pc:sldMk cId="2094613029" sldId="289"/>
            <ac:picMk id="310" creationId="{00000000-0000-0000-0000-000000000000}"/>
          </ac:picMkLst>
        </pc:picChg>
      </pc:sldChg>
      <pc:sldChg chg="addSp delSp modSp mod modNotesTx">
        <pc:chgData name="#LI YANG#" userId="9bc6485a-5f88-4086-a22f-c5398d2e6d39" providerId="ADAL" clId="{EB75D745-173F-C641-89CE-563380386AC3}" dt="2023-01-08T13:24:44.839" v="3146" actId="20577"/>
        <pc:sldMkLst>
          <pc:docMk/>
          <pc:sldMk cId="1703856309" sldId="290"/>
        </pc:sldMkLst>
        <pc:spChg chg="del mod">
          <ac:chgData name="#LI YANG#" userId="9bc6485a-5f88-4086-a22f-c5398d2e6d39" providerId="ADAL" clId="{EB75D745-173F-C641-89CE-563380386AC3}" dt="2023-01-08T09:32:30.405" v="137" actId="478"/>
          <ac:spMkLst>
            <pc:docMk/>
            <pc:sldMk cId="1703856309" sldId="290"/>
            <ac:spMk id="339" creationId="{00000000-0000-0000-0000-000000000000}"/>
          </ac:spMkLst>
        </pc:spChg>
        <pc:picChg chg="del">
          <ac:chgData name="#LI YANG#" userId="9bc6485a-5f88-4086-a22f-c5398d2e6d39" providerId="ADAL" clId="{EB75D745-173F-C641-89CE-563380386AC3}" dt="2023-01-08T09:32:17.546" v="133" actId="478"/>
          <ac:picMkLst>
            <pc:docMk/>
            <pc:sldMk cId="1703856309" sldId="290"/>
            <ac:picMk id="3" creationId="{1DC9AB9F-2E6E-B535-82E5-5DD713421605}"/>
          </ac:picMkLst>
        </pc:picChg>
        <pc:picChg chg="add mod">
          <ac:chgData name="#LI YANG#" userId="9bc6485a-5f88-4086-a22f-c5398d2e6d39" providerId="ADAL" clId="{EB75D745-173F-C641-89CE-563380386AC3}" dt="2023-01-08T09:32:36.632" v="140" actId="1076"/>
          <ac:picMkLst>
            <pc:docMk/>
            <pc:sldMk cId="1703856309" sldId="290"/>
            <ac:picMk id="4" creationId="{E002998B-EEB0-2C26-69A3-CE202B7D94EB}"/>
          </ac:picMkLst>
        </pc:picChg>
      </pc:sldChg>
      <pc:sldChg chg="modSp mod">
        <pc:chgData name="#LI YANG#" userId="9bc6485a-5f88-4086-a22f-c5398d2e6d39" providerId="ADAL" clId="{EB75D745-173F-C641-89CE-563380386AC3}" dt="2023-01-08T13:42:52.037" v="3346" actId="14734"/>
        <pc:sldMkLst>
          <pc:docMk/>
          <pc:sldMk cId="3290287425" sldId="291"/>
        </pc:sldMkLst>
        <pc:graphicFrameChg chg="modGraphic">
          <ac:chgData name="#LI YANG#" userId="9bc6485a-5f88-4086-a22f-c5398d2e6d39" providerId="ADAL" clId="{EB75D745-173F-C641-89CE-563380386AC3}" dt="2023-01-08T13:42:52.037" v="3346" actId="14734"/>
          <ac:graphicFrameMkLst>
            <pc:docMk/>
            <pc:sldMk cId="3290287425" sldId="291"/>
            <ac:graphicFrameMk id="142" creationId="{00000000-0000-0000-0000-000000000000}"/>
          </ac:graphicFrameMkLst>
        </pc:graphicFrameChg>
      </pc:sldChg>
      <pc:sldChg chg="addSp delSp modSp new mod modNotesTx">
        <pc:chgData name="#LI YANG#" userId="9bc6485a-5f88-4086-a22f-c5398d2e6d39" providerId="ADAL" clId="{EB75D745-173F-C641-89CE-563380386AC3}" dt="2023-01-08T13:47:11.094" v="3463" actId="20577"/>
        <pc:sldMkLst>
          <pc:docMk/>
          <pc:sldMk cId="3212319175" sldId="292"/>
        </pc:sldMkLst>
        <pc:spChg chg="mod">
          <ac:chgData name="#LI YANG#" userId="9bc6485a-5f88-4086-a22f-c5398d2e6d39" providerId="ADAL" clId="{EB75D745-173F-C641-89CE-563380386AC3}" dt="2023-01-08T09:12:07.031" v="47" actId="20577"/>
          <ac:spMkLst>
            <pc:docMk/>
            <pc:sldMk cId="3212319175" sldId="292"/>
            <ac:spMk id="2" creationId="{B0C97566-199D-DCC5-B23B-A42BA7B09586}"/>
          </ac:spMkLst>
        </pc:spChg>
        <pc:spChg chg="del mod">
          <ac:chgData name="#LI YANG#" userId="9bc6485a-5f88-4086-a22f-c5398d2e6d39" providerId="ADAL" clId="{EB75D745-173F-C641-89CE-563380386AC3}" dt="2023-01-08T09:12:48.150" v="56" actId="478"/>
          <ac:spMkLst>
            <pc:docMk/>
            <pc:sldMk cId="3212319175" sldId="292"/>
            <ac:spMk id="3" creationId="{2D80CB88-17E2-A582-C13A-14D0D5DBA1D0}"/>
          </ac:spMkLst>
        </pc:spChg>
        <pc:picChg chg="add mod">
          <ac:chgData name="#LI YANG#" userId="9bc6485a-5f88-4086-a22f-c5398d2e6d39" providerId="ADAL" clId="{EB75D745-173F-C641-89CE-563380386AC3}" dt="2023-01-08T09:13:06.118" v="60" actId="1076"/>
          <ac:picMkLst>
            <pc:docMk/>
            <pc:sldMk cId="3212319175" sldId="292"/>
            <ac:picMk id="5" creationId="{5EEB95B7-50B3-83B7-C7F9-A0915BB29B87}"/>
          </ac:picMkLst>
        </pc:picChg>
      </pc:sldChg>
      <pc:sldChg chg="new del">
        <pc:chgData name="#LI YANG#" userId="9bc6485a-5f88-4086-a22f-c5398d2e6d39" providerId="ADAL" clId="{EB75D745-173F-C641-89CE-563380386AC3}" dt="2023-01-08T13:36:20.561" v="3149" actId="2696"/>
        <pc:sldMkLst>
          <pc:docMk/>
          <pc:sldMk cId="1318673444" sldId="293"/>
        </pc:sldMkLst>
      </pc:sldChg>
      <pc:sldChg chg="addSp delSp modSp add mod delAnim modAnim modNotesTx">
        <pc:chgData name="#LI YANG#" userId="9bc6485a-5f88-4086-a22f-c5398d2e6d39" providerId="ADAL" clId="{EB75D745-173F-C641-89CE-563380386AC3}" dt="2023-01-08T14:40:02.375" v="3855" actId="1076"/>
        <pc:sldMkLst>
          <pc:docMk/>
          <pc:sldMk cId="1510192382" sldId="294"/>
        </pc:sldMkLst>
        <pc:spChg chg="add del mod">
          <ac:chgData name="#LI YANG#" userId="9bc6485a-5f88-4086-a22f-c5398d2e6d39" providerId="ADAL" clId="{EB75D745-173F-C641-89CE-563380386AC3}" dt="2023-01-08T13:37:40.217" v="3219"/>
          <ac:spMkLst>
            <pc:docMk/>
            <pc:sldMk cId="1510192382" sldId="294"/>
            <ac:spMk id="2" creationId="{DA006ED1-84AF-1BFA-A39B-D79D772AE139}"/>
          </ac:spMkLst>
        </pc:spChg>
        <pc:spChg chg="add del mod">
          <ac:chgData name="#LI YANG#" userId="9bc6485a-5f88-4086-a22f-c5398d2e6d39" providerId="ADAL" clId="{EB75D745-173F-C641-89CE-563380386AC3}" dt="2023-01-08T13:37:41.707" v="3220" actId="478"/>
          <ac:spMkLst>
            <pc:docMk/>
            <pc:sldMk cId="1510192382" sldId="294"/>
            <ac:spMk id="5" creationId="{5ED52A23-B39C-6DD4-8117-F13145ACB6DC}"/>
          </ac:spMkLst>
        </pc:spChg>
        <pc:spChg chg="mod">
          <ac:chgData name="#LI YANG#" userId="9bc6485a-5f88-4086-a22f-c5398d2e6d39" providerId="ADAL" clId="{EB75D745-173F-C641-89CE-563380386AC3}" dt="2023-01-08T13:38:22.626" v="3230" actId="14100"/>
          <ac:spMkLst>
            <pc:docMk/>
            <pc:sldMk cId="1510192382" sldId="294"/>
            <ac:spMk id="326" creationId="{00000000-0000-0000-0000-000000000000}"/>
          </ac:spMkLst>
        </pc:spChg>
        <pc:spChg chg="del">
          <ac:chgData name="#LI YANG#" userId="9bc6485a-5f88-4086-a22f-c5398d2e6d39" providerId="ADAL" clId="{EB75D745-173F-C641-89CE-563380386AC3}" dt="2023-01-08T13:37:39.688" v="3217" actId="478"/>
          <ac:spMkLst>
            <pc:docMk/>
            <pc:sldMk cId="1510192382" sldId="294"/>
            <ac:spMk id="327" creationId="{00000000-0000-0000-0000-000000000000}"/>
          </ac:spMkLst>
        </pc:spChg>
        <pc:picChg chg="del">
          <ac:chgData name="#LI YANG#" userId="9bc6485a-5f88-4086-a22f-c5398d2e6d39" providerId="ADAL" clId="{EB75D745-173F-C641-89CE-563380386AC3}" dt="2023-01-08T13:37:34.444" v="3215" actId="478"/>
          <ac:picMkLst>
            <pc:docMk/>
            <pc:sldMk cId="1510192382" sldId="294"/>
            <ac:picMk id="3" creationId="{2DFBDA99-2100-3963-DBE9-1E3025A2B665}"/>
          </ac:picMkLst>
        </pc:picChg>
        <pc:picChg chg="add del mod">
          <ac:chgData name="#LI YANG#" userId="9bc6485a-5f88-4086-a22f-c5398d2e6d39" providerId="ADAL" clId="{EB75D745-173F-C641-89CE-563380386AC3}" dt="2023-01-08T14:39:36.400" v="3850" actId="478"/>
          <ac:picMkLst>
            <pc:docMk/>
            <pc:sldMk cId="1510192382" sldId="294"/>
            <ac:picMk id="6" creationId="{B5295888-712E-E416-1BD3-A1E0ADEEE71B}"/>
          </ac:picMkLst>
        </pc:picChg>
        <pc:picChg chg="add mod">
          <ac:chgData name="#LI YANG#" userId="9bc6485a-5f88-4086-a22f-c5398d2e6d39" providerId="ADAL" clId="{EB75D745-173F-C641-89CE-563380386AC3}" dt="2023-01-08T14:40:02.375" v="3855" actId="1076"/>
          <ac:picMkLst>
            <pc:docMk/>
            <pc:sldMk cId="1510192382" sldId="294"/>
            <ac:picMk id="7" creationId="{04C1565C-D0A0-861E-47AF-D30EFC981E3C}"/>
          </ac:picMkLst>
        </pc:picChg>
        <pc:picChg chg="del">
          <ac:chgData name="#LI YANG#" userId="9bc6485a-5f88-4086-a22f-c5398d2e6d39" providerId="ADAL" clId="{EB75D745-173F-C641-89CE-563380386AC3}" dt="2023-01-08T13:37:42.416" v="3221" actId="478"/>
          <ac:picMkLst>
            <pc:docMk/>
            <pc:sldMk cId="1510192382" sldId="294"/>
            <ac:picMk id="331" creationId="{00000000-0000-0000-0000-000000000000}"/>
          </ac:picMkLst>
        </pc:picChg>
      </pc:sldChg>
    </pc:docChg>
  </pc:docChgLst>
  <pc:docChgLst>
    <pc:chgData name="#SI PEIYUAN#" userId="dee9b645-840d-4d09-9cb6-bf9a93dba9cf" providerId="ADAL" clId="{2335D19D-ED49-45AB-A06A-B05BD693CC1A}"/>
    <pc:docChg chg="undo custSel modSld">
      <pc:chgData name="#SI PEIYUAN#" userId="dee9b645-840d-4d09-9cb6-bf9a93dba9cf" providerId="ADAL" clId="{2335D19D-ED49-45AB-A06A-B05BD693CC1A}" dt="2023-01-08T13:26:12.278" v="12" actId="1076"/>
      <pc:docMkLst>
        <pc:docMk/>
      </pc:docMkLst>
      <pc:sldChg chg="addSp delSp modSp mod">
        <pc:chgData name="#SI PEIYUAN#" userId="dee9b645-840d-4d09-9cb6-bf9a93dba9cf" providerId="ADAL" clId="{2335D19D-ED49-45AB-A06A-B05BD693CC1A}" dt="2023-01-08T13:26:12.278" v="12" actId="1076"/>
        <pc:sldMkLst>
          <pc:docMk/>
          <pc:sldMk cId="0" sldId="285"/>
        </pc:sldMkLst>
        <pc:picChg chg="add mod">
          <ac:chgData name="#SI PEIYUAN#" userId="dee9b645-840d-4d09-9cb6-bf9a93dba9cf" providerId="ADAL" clId="{2335D19D-ED49-45AB-A06A-B05BD693CC1A}" dt="2023-01-08T13:26:12.278" v="12" actId="1076"/>
          <ac:picMkLst>
            <pc:docMk/>
            <pc:sldMk cId="0" sldId="285"/>
            <ac:picMk id="3" creationId="{2C7513CF-1153-C898-C297-F2089653DB5E}"/>
          </ac:picMkLst>
        </pc:picChg>
        <pc:picChg chg="add del">
          <ac:chgData name="#SI PEIYUAN#" userId="dee9b645-840d-4d09-9cb6-bf9a93dba9cf" providerId="ADAL" clId="{2335D19D-ED49-45AB-A06A-B05BD693CC1A}" dt="2023-01-08T13:26:01.532" v="7" actId="478"/>
          <ac:picMkLst>
            <pc:docMk/>
            <pc:sldMk cId="0" sldId="285"/>
            <ac:picMk id="364" creationId="{00000000-0000-0000-0000-000000000000}"/>
          </ac:picMkLst>
        </pc:picChg>
      </pc:sldChg>
    </pc:docChg>
  </pc:docChgLst>
  <pc:docChgLst>
    <pc:chgData name="#LAN TIANMING#" userId="123086bc-793a-4649-af40-d52220ce9bd5" providerId="ADAL" clId="{BAB2A5D8-2D43-481E-BD29-C61D975F7CED}"/>
    <pc:docChg chg="undo custSel modSld">
      <pc:chgData name="#LAN TIANMING#" userId="123086bc-793a-4649-af40-d52220ce9bd5" providerId="ADAL" clId="{BAB2A5D8-2D43-481E-BD29-C61D975F7CED}" dt="2023-01-08T14:06:55.245" v="91" actId="400"/>
      <pc:docMkLst>
        <pc:docMk/>
      </pc:docMkLst>
      <pc:sldChg chg="modNotesTx">
        <pc:chgData name="#LAN TIANMING#" userId="123086bc-793a-4649-af40-d52220ce9bd5" providerId="ADAL" clId="{BAB2A5D8-2D43-481E-BD29-C61D975F7CED}" dt="2023-01-08T13:45:12.575" v="73" actId="12"/>
        <pc:sldMkLst>
          <pc:docMk/>
          <pc:sldMk cId="0" sldId="283"/>
        </pc:sldMkLst>
      </pc:sldChg>
      <pc:sldChg chg="modNotesTx">
        <pc:chgData name="#LAN TIANMING#" userId="123086bc-793a-4649-af40-d52220ce9bd5" providerId="ADAL" clId="{BAB2A5D8-2D43-481E-BD29-C61D975F7CED}" dt="2023-01-08T14:06:55.245" v="91" actId="400"/>
        <pc:sldMkLst>
          <pc:docMk/>
          <pc:sldMk cId="0" sldId="284"/>
        </pc:sldMkLst>
      </pc:sldChg>
    </pc:docChg>
  </pc:docChgLst>
  <pc:docChgLst>
    <pc:chgData name="#YU WENHAN#" userId="S::wenhan002@e.ntu.edu.sg::57c7d524-3a3c-48d0-8609-7432eb4d10a9" providerId="AD" clId="Web-{4EA5712A-2BBD-D60F-0D18-E90EEF655EAC}"/>
    <pc:docChg chg="modSld">
      <pc:chgData name="#YU WENHAN#" userId="S::wenhan002@e.ntu.edu.sg::57c7d524-3a3c-48d0-8609-7432eb4d10a9" providerId="AD" clId="Web-{4EA5712A-2BBD-D60F-0D18-E90EEF655EAC}" dt="2023-01-25T03:21:33.366" v="5"/>
      <pc:docMkLst>
        <pc:docMk/>
      </pc:docMkLst>
      <pc:sldChg chg="modSp">
        <pc:chgData name="#YU WENHAN#" userId="S::wenhan002@e.ntu.edu.sg::57c7d524-3a3c-48d0-8609-7432eb4d10a9" providerId="AD" clId="Web-{4EA5712A-2BBD-D60F-0D18-E90EEF655EAC}" dt="2023-01-25T03:21:33.366" v="5"/>
        <pc:sldMkLst>
          <pc:docMk/>
          <pc:sldMk cId="0" sldId="267"/>
        </pc:sldMkLst>
        <pc:graphicFrameChg chg="mod modGraphic">
          <ac:chgData name="#YU WENHAN#" userId="S::wenhan002@e.ntu.edu.sg::57c7d524-3a3c-48d0-8609-7432eb4d10a9" providerId="AD" clId="Web-{4EA5712A-2BBD-D60F-0D18-E90EEF655EAC}" dt="2023-01-25T03:21:33.366" v="5"/>
          <ac:graphicFrameMkLst>
            <pc:docMk/>
            <pc:sldMk cId="0" sldId="267"/>
            <ac:graphicFrameMk id="4" creationId="{2DF3EFC6-2E7E-F31F-6BF2-CC3CE5313C1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37025" y="0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957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23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11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3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p14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4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15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3" name="Google Shape;213;p16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16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en-US"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18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85" name="Google Shape;85;p1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2" name="Google Shape;242;p19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3" name="Google Shape;243;p19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2" name="Google Shape;252;p20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20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0" name="Google Shape;260;p21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21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5" name="Google Shape;275;p22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22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7" name="Google Shape;287;p23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23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0" name="Google Shape;300;p24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24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dirty="0"/>
          </a:p>
        </p:txBody>
      </p:sp>
      <p:sp>
        <p:nvSpPr>
          <p:cNvPr id="315" name="Google Shape;315;p25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324" name="Google Shape;324;p26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26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185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4" name="Google Shape;334;p27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altLang="zh-CN" dirty="0"/>
          </a:p>
        </p:txBody>
      </p:sp>
      <p:sp>
        <p:nvSpPr>
          <p:cNvPr id="335" name="Google Shape;335;p27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3" name="Google Shape;343;p28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228600" indent="0" algn="l">
              <a:buFont typeface="Arial" panose="020B0604020202020204" pitchFamily="34" charset="0"/>
              <a:buNone/>
            </a:pPr>
            <a:endParaRPr lang="zh-CN" altLang="zh-CN" dirty="0"/>
          </a:p>
        </p:txBody>
      </p:sp>
      <p:sp>
        <p:nvSpPr>
          <p:cNvPr id="344" name="Google Shape;344;p28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CN" dirty="0"/>
          </a:p>
        </p:txBody>
      </p:sp>
      <p:sp>
        <p:nvSpPr>
          <p:cNvPr id="352" name="Google Shape;352;p29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9" name="Google Shape;359;p30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Calibri"/>
            </a:endParaRPr>
          </a:p>
        </p:txBody>
      </p:sp>
      <p:sp>
        <p:nvSpPr>
          <p:cNvPr id="360" name="Google Shape;360;p30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7" name="Google Shape;367;p31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31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US"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532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" name="Google Shape;383;p33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p33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8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9138"/>
            <a:ext cx="4797425" cy="3597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731838" y="4556125"/>
            <a:ext cx="5838825" cy="43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:notes"/>
          <p:cNvSpPr txBox="1">
            <a:spLocks noGrp="1"/>
          </p:cNvSpPr>
          <p:nvPr>
            <p:ph type="sldNum" idx="12"/>
          </p:nvPr>
        </p:nvSpPr>
        <p:spPr>
          <a:xfrm>
            <a:off x="4137025" y="9107488"/>
            <a:ext cx="31638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body" idx="1"/>
          </p:nvPr>
        </p:nvSpPr>
        <p:spPr>
          <a:xfrm rot="5400000">
            <a:off x="2247900" y="-190500"/>
            <a:ext cx="4648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body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dt" idx="10"/>
          </p:nvPr>
        </p:nvSpPr>
        <p:spPr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4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3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7200" y="6376193"/>
            <a:ext cx="1346994" cy="4818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4"/>
          <p:cNvSpPr/>
          <p:nvPr/>
        </p:nvSpPr>
        <p:spPr>
          <a:xfrm>
            <a:off x="457200" y="1447800"/>
            <a:ext cx="8229600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4"/>
          <p:cNvSpPr/>
          <p:nvPr/>
        </p:nvSpPr>
        <p:spPr>
          <a:xfrm>
            <a:off x="462455" y="6248400"/>
            <a:ext cx="822960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sh.wis.ntu.edu.sg/webexe/owa/aus_schedule.ma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sh.wis.ntu.edu.sg/webexe/owa/aus_schedule.mai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limo@ntu.edu.sg" TargetMode="External"/><Relationship Id="rId13" Type="http://schemas.openxmlformats.org/officeDocument/2006/relationships/hyperlink" Target="mailto:tianming001@e.ntu.edu.sg&#8203;" TargetMode="External"/><Relationship Id="rId3" Type="http://schemas.openxmlformats.org/officeDocument/2006/relationships/hyperlink" Target="mailto:ebslee@ntu.edu.sg" TargetMode="External"/><Relationship Id="rId7" Type="http://schemas.openxmlformats.org/officeDocument/2006/relationships/hyperlink" Target="mailto:minrui001@e.ntu.edu.sg" TargetMode="External"/><Relationship Id="rId12" Type="http://schemas.openxmlformats.org/officeDocument/2006/relationships/hyperlink" Target="mailto:gaole001@e.ntu.edu.s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eiyuan001@e.ntu.edu.sg&#8203;" TargetMode="External"/><Relationship Id="rId11" Type="http://schemas.openxmlformats.org/officeDocument/2006/relationships/hyperlink" Target="mailto:zhangj@ntu.edu.sg" TargetMode="External"/><Relationship Id="rId5" Type="http://schemas.openxmlformats.org/officeDocument/2006/relationships/hyperlink" Target="mailto:qian0080@e.ntu.edu.sg&#8203;" TargetMode="External"/><Relationship Id="rId10" Type="http://schemas.openxmlformats.org/officeDocument/2006/relationships/hyperlink" Target="mailto:wenhan002@e.ntu.edu.sg" TargetMode="External"/><Relationship Id="rId4" Type="http://schemas.openxmlformats.org/officeDocument/2006/relationships/hyperlink" Target="mailto:rithwik001@e.ntu.edu.sg" TargetMode="External"/><Relationship Id="rId9" Type="http://schemas.openxmlformats.org/officeDocument/2006/relationships/hyperlink" Target="mailto:kaiqi001@e.ntu.edu.s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nternet-map.ne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hyperlink" Target="http://internet-map.net/" TargetMode="Externa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mansoori.ir/book/Computer%20Networks%20and%20Internets.pdf" TargetMode="External"/><Relationship Id="rId4" Type="http://schemas.openxmlformats.org/officeDocument/2006/relationships/hyperlink" Target="https://eclass.teicrete.gr/modules/document/file.php/TP326/%CE%98%CE%B5%CF%89%CF%81%CE%AF%CE%B1%20(Lectures)/Computer_Networking_A_Top-Down_Approach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468835-45A7-7E9D-E055-956E93B0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u="none" strike="noStrike" dirty="0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  <a:t>SC2008/CZ3006/CE3005 </a:t>
            </a:r>
            <a:r>
              <a:rPr lang="fr-FR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​</a:t>
            </a:r>
            <a:br>
              <a:rPr lang="fr-FR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</a:br>
            <a:r>
              <a:rPr lang="fr-FR" b="1" i="0" u="none" strike="noStrike" dirty="0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  <a:t>Computer Network</a:t>
            </a:r>
            <a:r>
              <a:rPr lang="fr-FR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​</a:t>
            </a:r>
            <a:endParaRPr lang="en-SG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C48F8A-CF6C-934B-8662-631A1874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84" y="1665027"/>
            <a:ext cx="5863962" cy="447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14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78" y="208343"/>
            <a:ext cx="8941444" cy="52735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Part I Syllabus – Fundamental Underlying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08D450A3-C3EB-2B82-1A88-559B7A0D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61255"/>
              </p:ext>
            </p:extLst>
          </p:nvPr>
        </p:nvGraphicFramePr>
        <p:xfrm>
          <a:off x="354842" y="930208"/>
          <a:ext cx="8434316" cy="5158308"/>
        </p:xfrm>
        <a:graphic>
          <a:graphicData uri="http://schemas.openxmlformats.org/drawingml/2006/table">
            <a:tbl>
              <a:tblPr/>
              <a:tblGrid>
                <a:gridCol w="1225448">
                  <a:extLst>
                    <a:ext uri="{9D8B030D-6E8A-4147-A177-3AD203B41FA5}">
                      <a16:colId xmlns:a16="http://schemas.microsoft.com/office/drawing/2014/main" val="242221198"/>
                    </a:ext>
                  </a:extLst>
                </a:gridCol>
                <a:gridCol w="1872630">
                  <a:extLst>
                    <a:ext uri="{9D8B030D-6E8A-4147-A177-3AD203B41FA5}">
                      <a16:colId xmlns:a16="http://schemas.microsoft.com/office/drawing/2014/main" val="3036812357"/>
                    </a:ext>
                  </a:extLst>
                </a:gridCol>
                <a:gridCol w="5336238">
                  <a:extLst>
                    <a:ext uri="{9D8B030D-6E8A-4147-A177-3AD203B41FA5}">
                      <a16:colId xmlns:a16="http://schemas.microsoft.com/office/drawing/2014/main" val="3656309321"/>
                    </a:ext>
                  </a:extLst>
                </a:gridCol>
              </a:tblGrid>
              <a:tr h="20555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Week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Subject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665977"/>
                  </a:ext>
                </a:extLst>
              </a:tr>
              <a:tr h="35198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9/Jan/2023​</a:t>
                      </a:r>
                      <a:endParaRPr kumimoji="0" lang="nl-NL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Introduction: Course Logistics and Internet History​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28656"/>
                  </a:ext>
                </a:extLst>
              </a:tr>
              <a:tr h="22783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11/Jan/2023​</a:t>
                      </a:r>
                      <a:endParaRPr kumimoji="0" lang="nl-NL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Layered Network Architecture​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6155"/>
                  </a:ext>
                </a:extLst>
              </a:tr>
              <a:tr h="338425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2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16/Jan/2023​</a:t>
                      </a:r>
                      <a:endParaRPr kumimoji="0" lang="nl-NL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Physical-layer Resilience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097863"/>
                  </a:ext>
                </a:extLst>
              </a:tr>
              <a:tr h="20555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18/Jan/2023​</a:t>
                      </a:r>
                      <a:endParaRPr kumimoji="0" lang="nl-NL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Layer: Flow Control​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282017"/>
                  </a:ext>
                </a:extLst>
              </a:tr>
              <a:tr h="657049">
                <a:tc>
                  <a:txBody>
                    <a:bodyPr/>
                    <a:lstStyle/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3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25/Jan/2023​</a:t>
                      </a:r>
                      <a:b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 class on 23/Jan/2023, a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holiday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​)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 anchor="ctr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Layer: Error Control​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 anchor="ctr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938022"/>
                  </a:ext>
                </a:extLst>
              </a:tr>
              <a:tr h="205554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4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30/Jan/2023​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Network: Introduction​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404970"/>
                  </a:ext>
                </a:extLst>
              </a:tr>
              <a:tr h="35198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01/Feb/2023​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Network: Medium Access Control (MAC)​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355579"/>
                  </a:ext>
                </a:extLst>
              </a:tr>
              <a:tr h="234399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5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06/Feb/2023​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Network: 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Ethernet​</a:t>
                      </a:r>
                      <a:endParaRPr lang="en-US" sz="14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18883"/>
                  </a:ext>
                </a:extLst>
              </a:tr>
              <a:tr h="234399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08/Feb/2023​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Network: 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Ethernet Evolutions​</a:t>
                      </a:r>
                      <a:endParaRPr lang="en-US" sz="14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948469"/>
                  </a:ext>
                </a:extLst>
              </a:tr>
              <a:tr h="351980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6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Wireless Local Area Network (WLAN): Overview and 802.11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176197"/>
                  </a:ext>
                </a:extLst>
              </a:tr>
              <a:tr h="540059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15/Feb/2023​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First Part: WLAN’s Multi-Access Reservation Protocol (MARP)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;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Second Part: A Brief Overview of Network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aradigms​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34817"/>
                  </a:ext>
                </a:extLst>
              </a:tr>
              <a:tr h="351980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Week 7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20/Feb/2023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Network Paradigms​: Circuit Switching versus Packet Switching</a:t>
                      </a:r>
                      <a:endParaRPr lang="en-US" sz="14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05927"/>
                  </a:ext>
                </a:extLst>
              </a:tr>
              <a:tr h="20555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22/Feb/2023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Mobile Access Networks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44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800" y="2886075"/>
            <a:ext cx="25908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Tutorial</a:t>
            </a:r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Starting from the 3</a:t>
            </a:r>
            <a:r>
              <a:rPr lang="en-US" baseline="30000"/>
              <a:t>rd</a:t>
            </a:r>
            <a:r>
              <a:rPr lang="en-US"/>
              <a:t> week</a:t>
            </a:r>
            <a:endParaRPr/>
          </a:p>
          <a:p>
            <a:pPr marL="74295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Try all the problems before the session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7 Tutorials for the whole course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6 for regular sessions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1 for E-learning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Problems &amp; Questions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Exam questions from previous years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Problems asked by you</a:t>
            </a:r>
            <a:endParaRPr/>
          </a:p>
        </p:txBody>
      </p:sp>
      <p:sp>
        <p:nvSpPr>
          <p:cNvPr id="179" name="Google Shape;179;p11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36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Instructors of Tutorials</a:t>
            </a:r>
            <a:endParaRPr/>
          </a:p>
        </p:txBody>
      </p:sp>
      <p:sp>
        <p:nvSpPr>
          <p:cNvPr id="185" name="Google Shape;185;p12"/>
          <p:cNvSpPr txBox="1">
            <a:spLocks noGrp="1"/>
          </p:cNvSpPr>
          <p:nvPr>
            <p:ph type="sldNum" idx="12"/>
          </p:nvPr>
        </p:nvSpPr>
        <p:spPr>
          <a:xfrm>
            <a:off x="8594549" y="6494359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87" name="Google Shape;187;p12"/>
          <p:cNvSpPr txBox="1"/>
          <p:nvPr/>
        </p:nvSpPr>
        <p:spPr>
          <a:xfrm>
            <a:off x="381000" y="1052325"/>
            <a:ext cx="8382000" cy="6462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check </a:t>
            </a:r>
            <a:r>
              <a:rPr lang="en-US" sz="18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https://wish.wis.ntu.edu.sg/webexe/owa/aus_schedule.main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the time and location of your tutorial sessions.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F3EFC6-2E7E-F31F-6BF2-CC3CE5313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96890"/>
              </p:ext>
            </p:extLst>
          </p:nvPr>
        </p:nvGraphicFramePr>
        <p:xfrm>
          <a:off x="457200" y="1676397"/>
          <a:ext cx="8305801" cy="4874242"/>
        </p:xfrm>
        <a:graphic>
          <a:graphicData uri="http://schemas.openxmlformats.org/drawingml/2006/table">
            <a:tbl>
              <a:tblPr/>
              <a:tblGrid>
                <a:gridCol w="2143125">
                  <a:extLst>
                    <a:ext uri="{9D8B030D-6E8A-4147-A177-3AD203B41FA5}">
                      <a16:colId xmlns:a16="http://schemas.microsoft.com/office/drawing/2014/main" val="2600599672"/>
                    </a:ext>
                  </a:extLst>
                </a:gridCol>
                <a:gridCol w="2694741">
                  <a:extLst>
                    <a:ext uri="{9D8B030D-6E8A-4147-A177-3AD203B41FA5}">
                      <a16:colId xmlns:a16="http://schemas.microsoft.com/office/drawing/2014/main" val="1016890518"/>
                    </a:ext>
                  </a:extLst>
                </a:gridCol>
                <a:gridCol w="3467935">
                  <a:extLst>
                    <a:ext uri="{9D8B030D-6E8A-4147-A177-3AD203B41FA5}">
                      <a16:colId xmlns:a16="http://schemas.microsoft.com/office/drawing/2014/main" val="1978272313"/>
                    </a:ext>
                  </a:extLst>
                </a:gridCol>
              </a:tblGrid>
              <a:tr h="5381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Name</a:t>
                      </a:r>
                      <a:r>
                        <a:rPr lang="en-US" sz="1600" b="1" i="0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​</a:t>
                      </a:r>
                      <a:endParaRPr lang="en-US" sz="1400" b="1" i="0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Tutorial groups​</a:t>
                      </a:r>
                      <a:endParaRPr lang="en-US" sz="1400" b="1" i="0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Email address​</a:t>
                      </a:r>
                      <a:endParaRPr lang="en-US" sz="1400" b="1" i="0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53116"/>
                  </a:ext>
                </a:extLst>
              </a:tr>
              <a:tr h="4750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Anwitaman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Datta​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A45, A57, A58, X52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anwitaman@ntu.edu.sg​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646442"/>
                  </a:ext>
                </a:extLst>
              </a:tr>
              <a:tr h="4750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Dusit </a:t>
                      </a:r>
                      <a:r>
                        <a:rPr lang="en-US" sz="20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Niyato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A26, A33, A53, A54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dniyato@ntu.edu.sg​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98011"/>
                  </a:ext>
                </a:extLst>
              </a:tr>
              <a:tr h="4265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Mo LI​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A21, A42, Z48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limo@ntu.edu.sg​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465286"/>
                  </a:ext>
                </a:extLst>
              </a:tr>
              <a:tr h="4750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 Madhukumar​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A34, A35, A37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ASMadhukumar@ntu.edu.sg​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153509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Lee Francis​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l-PL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A29, A51, A52, Z59, Z60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ebslee@ntu.edu.sg​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818985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Rui TAN​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A36, A41, Z21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tanrui@ntu.edu.sg​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223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Jun ZHAO​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A50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junzhao@ntu.edu.sg​</a:t>
                      </a:r>
                    </a:p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20818"/>
                  </a:ext>
                </a:extLst>
              </a:tr>
              <a:tr h="54286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Jun </a:t>
                      </a:r>
                      <a:r>
                        <a:rPr lang="en-US" altLang="zh-CN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LUO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A49, Z47 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junluo@ntu.edu.sg​</a:t>
                      </a:r>
                    </a:p>
                  </a:txBody>
                  <a:tcPr marL="89784" marR="89784" marT="44892" marB="44892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867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4642FDB9-CEEE-FDE3-5BA3-7E3B46018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0" y="1353235"/>
            <a:ext cx="93663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</a:t>
            </a:r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C99E5C-D138-FA10-8E5B-ABA0D346D264}"/>
              </a:ext>
            </a:extLst>
          </p:cNvPr>
          <p:cNvSpPr>
            <a:spLocks noGrp="1"/>
          </p:cNvSpPr>
          <p:nvPr/>
        </p:nvSpPr>
        <p:spPr bwMode="auto">
          <a:xfrm>
            <a:off x="152400" y="1676400"/>
            <a:ext cx="8698523" cy="474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Groups in even weeks: </a:t>
            </a:r>
            <a:br>
              <a:rPr lang="en-US" sz="2000" dirty="0"/>
            </a:br>
            <a:r>
              <a:rPr lang="en-US" sz="2000" dirty="0"/>
              <a:t>Week 4 for Lab 1, Week 6 for Lab 2, Week 8 for Lab 3, Week 10 for Lab 4.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 Groups in odd weeks: </a:t>
            </a:r>
            <a:br>
              <a:rPr lang="en-US" sz="2000" dirty="0"/>
            </a:br>
            <a:r>
              <a:rPr lang="en-US" sz="2000" dirty="0"/>
              <a:t>Week 5 for Lab 1, Week 7 for Lab 2, Week 9 for Lab 3, Week 11 for Lab 4.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 can check the time and location at: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  <a:hlinkClick r:id="rId3"/>
              </a:rPr>
              <a:t>https://wish.wis.ntu.edu.sg/webexe/owa/aus_schedule.main</a:t>
            </a:r>
            <a:r>
              <a:rPr lang="en-US" sz="2000" dirty="0">
                <a:solidFill>
                  <a:srgbClr val="FF0000"/>
                </a:solidFill>
              </a:rPr>
              <a:t>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</a:t>
            </a:r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9296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4 Labs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Physical attendance is compulsory for labs.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Lab submissions are done via the </a:t>
            </a:r>
            <a:r>
              <a:rPr lang="en-US" sz="2600" dirty="0" err="1"/>
              <a:t>NTULearn</a:t>
            </a:r>
            <a:r>
              <a:rPr lang="en-US" sz="2600" dirty="0"/>
              <a:t> lab sites.</a:t>
            </a:r>
            <a:br>
              <a:rPr lang="en-US" sz="2600" dirty="0"/>
            </a:br>
            <a:r>
              <a:rPr lang="en-US" sz="2400" dirty="0"/>
              <a:t>(Use the </a:t>
            </a:r>
            <a:r>
              <a:rPr lang="en-US" sz="2400" dirty="0" err="1"/>
              <a:t>NTULearn</a:t>
            </a:r>
            <a:r>
              <a:rPr lang="en-US" sz="2400" dirty="0"/>
              <a:t> lab site, not the main course site.)</a:t>
            </a:r>
            <a:endParaRPr sz="2400"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Online submission at the end of your lab session.</a:t>
            </a:r>
            <a:endParaRPr dirty="0"/>
          </a:p>
          <a:p>
            <a:pPr marL="342900" lvl="0" indent="-3429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Marks of Labs (40% of your total score):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dirty="0"/>
              <a:t>Lab 1: 10% of your total score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dirty="0"/>
              <a:t>Lab 2: not graded (The purpose of Lab 2 is to practice programming, which will be useful for Lab 4).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dirty="0"/>
              <a:t>Lab 3: 10% of your total score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dirty="0"/>
              <a:t>Lab 4: 20% of your total score</a:t>
            </a:r>
            <a:endParaRPr dirty="0"/>
          </a:p>
          <a:p>
            <a:pPr marL="742950" lvl="1" indent="-1206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/>
          </a:p>
        </p:txBody>
      </p:sp>
      <p:sp>
        <p:nvSpPr>
          <p:cNvPr id="203" name="Google Shape;203;p14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</a:t>
            </a:r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4 lab sessions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Lab 1: Understanding Networking with Internet technology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Lab 2: Programming network application using socket (basically writing a UDP Quote of Day client).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Lab 3: Understanding Network Operations and Encapsulation by Sniffing and Analysing Network Packets 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Lab 4: Analyzing Network traffic log data using Python.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 4: Please start writing your code </a:t>
            </a:r>
            <a:br>
              <a:rPr lang="en-US"/>
            </a:br>
            <a:r>
              <a:rPr lang="en-US"/>
              <a:t>much time before the lab session.</a:t>
            </a:r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b="1"/>
              <a:t>Lab 4 is an assignment</a:t>
            </a:r>
            <a:r>
              <a:rPr lang="en-US"/>
              <a:t>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Students must prepare (write their code) before the laboratory session.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Students will be provided with the actual Network traffic data to </a:t>
            </a:r>
            <a:r>
              <a:rPr lang="en-US" err="1"/>
              <a:t>analyse</a:t>
            </a:r>
            <a:r>
              <a:rPr lang="en-US"/>
              <a:t> during the lab session.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The submission at the end of the lab session should include your code and also your answers to the lab questions.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xfrm>
            <a:off x="457200" y="142009"/>
            <a:ext cx="8229600" cy="36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Labs</a:t>
            </a:r>
            <a:endParaRPr dirty="0"/>
          </a:p>
        </p:txBody>
      </p:sp>
      <p:sp>
        <p:nvSpPr>
          <p:cNvPr id="224" name="Google Shape;224;p17"/>
          <p:cNvSpPr txBox="1">
            <a:spLocks noGrp="1"/>
          </p:cNvSpPr>
          <p:nvPr>
            <p:ph type="sldNum" idx="12"/>
          </p:nvPr>
        </p:nvSpPr>
        <p:spPr>
          <a:xfrm>
            <a:off x="8594549" y="6494359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5652A2-8A1C-102C-E471-3737131E2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207015"/>
              </p:ext>
            </p:extLst>
          </p:nvPr>
        </p:nvGraphicFramePr>
        <p:xfrm>
          <a:off x="372438" y="641321"/>
          <a:ext cx="8525899" cy="5773897"/>
        </p:xfrm>
        <a:graphic>
          <a:graphicData uri="http://schemas.openxmlformats.org/drawingml/2006/table">
            <a:tbl>
              <a:tblPr/>
              <a:tblGrid>
                <a:gridCol w="2630498">
                  <a:extLst>
                    <a:ext uri="{9D8B030D-6E8A-4147-A177-3AD203B41FA5}">
                      <a16:colId xmlns:a16="http://schemas.microsoft.com/office/drawing/2014/main" val="4006231129"/>
                    </a:ext>
                  </a:extLst>
                </a:gridCol>
                <a:gridCol w="2662103">
                  <a:extLst>
                    <a:ext uri="{9D8B030D-6E8A-4147-A177-3AD203B41FA5}">
                      <a16:colId xmlns:a16="http://schemas.microsoft.com/office/drawing/2014/main" val="1915086813"/>
                    </a:ext>
                  </a:extLst>
                </a:gridCol>
                <a:gridCol w="3233298">
                  <a:extLst>
                    <a:ext uri="{9D8B030D-6E8A-4147-A177-3AD203B41FA5}">
                      <a16:colId xmlns:a16="http://schemas.microsoft.com/office/drawing/2014/main" val="3362669385"/>
                    </a:ext>
                  </a:extLst>
                </a:gridCol>
              </a:tblGrid>
              <a:tr h="55895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i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Lab groups​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Labs Instructors ​</a:t>
                      </a:r>
                      <a:endParaRPr lang="en-US" sz="2000" b="1" i="0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Lab Teaching Assistants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615849"/>
                  </a:ext>
                </a:extLst>
              </a:tr>
              <a:tr h="1946003">
                <a:tc>
                  <a:txBody>
                    <a:bodyPr/>
                    <a:lstStyle/>
                    <a:p>
                      <a:pPr algn="l" fontAlgn="base"/>
                      <a:r>
                        <a:rPr lang="pl-PL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A37, A41, A42, A45, A52, Z21  Z47, Z48, Z59, Z60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Assoc Prof Lee Francis​</a:t>
                      </a:r>
                    </a:p>
                    <a:p>
                      <a:pPr algn="l" fontAlgn="base"/>
                      <a:r>
                        <a:rPr lang="en-US" sz="2000" b="0" i="0" u="sng" strike="noStrike" dirty="0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3"/>
                        </a:rPr>
                        <a:t>ebslee@ntu.edu.sg</a:t>
                      </a:r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Premanand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Rithwik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(A41, A42, Z47, Z48)​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l-PL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4"/>
                        </a:rPr>
                        <a:t>rithwik001@e.ntu.edu.sg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Qian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Liangxin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(A37, A45)​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l-PL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5"/>
                        </a:rPr>
                        <a:t>qian0080@e.ntu.edu.sg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5"/>
                        </a:rPr>
                        <a:t>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8790 6171</a:t>
                      </a:r>
                      <a:endParaRPr lang="pl-PL" sz="1200" b="0" i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Si 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Peiyuan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(A52)​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l-PL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6"/>
                        </a:rPr>
                        <a:t>peiyuan001@e.ntu.edu.sg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8032 4063</a:t>
                      </a:r>
                      <a:endParaRPr lang="pl-PL" sz="1200" b="0" i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Xu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pl-PL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Minrui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(A26, Z21, Z59, Z60)​</a:t>
                      </a:r>
                      <a:b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l-PL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7"/>
                        </a:rPr>
                        <a:t>minrui001@e.ntu.edu.sg</a:t>
                      </a:r>
                      <a:r>
                        <a:rPr lang="pl-PL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01057"/>
                  </a:ext>
                </a:extLst>
              </a:tr>
              <a:tr h="1716727">
                <a:tc>
                  <a:txBody>
                    <a:bodyPr/>
                    <a:lstStyle/>
                    <a:p>
                      <a:pPr algn="l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A49, A50, A51, A53, A54, A57, A58, X52 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Prof Li Mo​</a:t>
                      </a:r>
                      <a:br>
                        <a:rPr lang="it-IT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it-IT" sz="20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8"/>
                        </a:rPr>
                        <a:t>limo@ntu.edu.sg</a:t>
                      </a:r>
                      <a:r>
                        <a:rPr lang="it-IT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Dai </a:t>
                      </a:r>
                      <a:r>
                        <a:rPr lang="pt-BR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Gaole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(X52)​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9"/>
                        </a:rPr>
                        <a:t>gaole001@e.ntu.edu.sg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Si </a:t>
                      </a:r>
                      <a:r>
                        <a:rPr lang="pt-BR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Peiyuan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(A49, A50, A51)​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6"/>
                        </a:rPr>
                        <a:t>peiyuan001@e.ntu.edu.sg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6"/>
                        </a:rPr>
                        <a:t>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8032 4063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Yu </a:t>
                      </a:r>
                      <a:r>
                        <a:rPr lang="pt-BR" sz="1200" b="0" i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Wenhan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(A53, A54, A57, A58)​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10"/>
                        </a:rPr>
                        <a:t>wenhan002@e.ntu.edu.sg</a:t>
                      </a: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  <a:b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 92400174​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42711"/>
                  </a:ext>
                </a:extLst>
              </a:tr>
              <a:tr h="1487451">
                <a:tc>
                  <a:txBody>
                    <a:bodyPr/>
                    <a:lstStyle/>
                    <a:p>
                      <a:pPr algn="l" fontAlgn="base"/>
                      <a:r>
                        <a:rPr lang="pt-BR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A21, A26, A29, A33, A34, A35, A36 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Assoc Prof Zhao Jun​</a:t>
                      </a:r>
                    </a:p>
                    <a:p>
                      <a:pPr algn="l" fontAlgn="base"/>
                      <a:r>
                        <a:rPr lang="en-US" sz="2000" b="0" i="0" u="sng" strike="noStrike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11"/>
                        </a:rPr>
                        <a:t>junzhao@ntu.edu.sg</a:t>
                      </a:r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  <a:p>
                      <a:pPr algn="l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Dai </a:t>
                      </a:r>
                      <a:r>
                        <a:rPr lang="pt-BR" sz="12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Gaole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(A21)​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 dirty="0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12"/>
                        </a:rPr>
                        <a:t>gaole001@e.ntu.edu.sg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Lan </a:t>
                      </a:r>
                      <a:r>
                        <a:rPr lang="pt-BR" sz="12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Tianming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(A33, A34, A35, A36)​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 dirty="0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13"/>
                        </a:rPr>
                        <a:t>tianming001@e.ntu.edu.sg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13"/>
                        </a:rPr>
                        <a:t>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8039 4791</a:t>
                      </a:r>
                      <a:endParaRPr lang="pt-BR" sz="12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pt-BR" sz="12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Qian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pt-BR" sz="1200" b="0" i="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Liangxin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(A29)​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u="sng" strike="noStrike" dirty="0">
                          <a:solidFill>
                            <a:srgbClr val="009999"/>
                          </a:solidFill>
                          <a:effectLst/>
                          <a:latin typeface="Arial"/>
                          <a:hlinkClick r:id="rId5"/>
                        </a:rPr>
                        <a:t>qian0080@e.ntu.edu.sg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  <a:hlinkClick r:id="rId5"/>
                        </a:rPr>
                        <a:t>​</a:t>
                      </a:r>
                      <a:b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WhatsApp: 8790 6171</a:t>
                      </a:r>
                      <a:endParaRPr lang="pt-BR" sz="12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69" marR="89169" marT="44585" marB="44585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27993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F75D000-4EFC-0997-F06B-453571F17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47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0" y="88598"/>
            <a:ext cx="9136993" cy="69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Office Hours (i.e., Consultation sessions) for Lectures/Labs/Tutorials </a:t>
            </a:r>
            <a:endParaRPr sz="2400" dirty="0"/>
          </a:p>
        </p:txBody>
      </p:sp>
      <p:sp>
        <p:nvSpPr>
          <p:cNvPr id="141" name="Google Shape;141;p7"/>
          <p:cNvSpPr txBox="1">
            <a:spLocks noGrp="1"/>
          </p:cNvSpPr>
          <p:nvPr>
            <p:ph type="sldNum" idx="12"/>
          </p:nvPr>
        </p:nvSpPr>
        <p:spPr>
          <a:xfrm>
            <a:off x="8382000" y="6303818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142" name="Google Shape;142;p7"/>
          <p:cNvGraphicFramePr/>
          <p:nvPr>
            <p:extLst>
              <p:ext uri="{D42A27DB-BD31-4B8C-83A1-F6EECF244321}">
                <p14:modId xmlns:p14="http://schemas.microsoft.com/office/powerpoint/2010/main" val="2725019129"/>
              </p:ext>
            </p:extLst>
          </p:nvPr>
        </p:nvGraphicFramePr>
        <p:xfrm>
          <a:off x="7007" y="839716"/>
          <a:ext cx="9144001" cy="6193075"/>
        </p:xfrm>
        <a:graphic>
          <a:graphicData uri="http://schemas.openxmlformats.org/drawingml/2006/table">
            <a:tbl>
              <a:tblPr firstRow="1" bandRow="1">
                <a:noFill/>
                <a:tableStyleId>{35FEAD9D-457E-4720-8E8B-D2389D0A97E5}</a:tableStyleId>
              </a:tblPr>
              <a:tblGrid>
                <a:gridCol w="114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3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751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Role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Name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Office hours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Location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Email address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Phone/</a:t>
                      </a:r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WhatsApp number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Photo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76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Lecturer</a:t>
                      </a:r>
                      <a:endParaRPr/>
                    </a:p>
                  </a:txBody>
                  <a:tcPr marL="46800" marR="468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Jun ZHAO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Thursday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:30pm – 5</a:t>
                      </a:r>
                      <a:r>
                        <a:rPr lang="en-SG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:30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pm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  <a:r>
                        <a:rPr lang="en-US" altLang="zh-CN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utorial Room (TR) 17, 5</a:t>
                      </a:r>
                      <a:r>
                        <a:rPr lang="en-US" altLang="zh-CN" sz="1800" b="0" i="0" baseline="30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</a:t>
                      </a:r>
                      <a:r>
                        <a:rPr lang="en-US" altLang="zh-CN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floor of NS4 (North Spine)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junzhao@ntu.edu.sg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8648 3534 (also WhatsApp number)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0200">
                <a:tc row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Teaching Assistants</a:t>
                      </a:r>
                      <a:endParaRPr dirty="0"/>
                    </a:p>
                  </a:txBody>
                  <a:tcPr marL="46800" marR="468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err="1"/>
                        <a:t>Wenhan</a:t>
                      </a:r>
                      <a:endParaRPr lang="en-US" sz="1800"/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YU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Monday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:30pm – 5:30pm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Computer Network Communication Lab (CNCL),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N4-B2a-01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wenhan002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@e.ntu.edu.sg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9240 0174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51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err="1"/>
                        <a:t>Liangxin</a:t>
                      </a:r>
                      <a:endParaRPr lang="en-US" sz="1800"/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QIAN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Tuesday 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:30pm – 5:30pm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CNCL,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N4-B2a-01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qian0080@e.ntu.edu.sg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8790 6171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1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err="1"/>
                        <a:t>Tianming</a:t>
                      </a:r>
                      <a:endParaRPr lang="en-SG" sz="1800"/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LAN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Wednesday 2:30pm – 5:30pm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CNCL,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N4-B2a-01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tianming001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@e.ntu.edu.sg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/>
                        <a:t>8039 4791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9823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46800" marR="4680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SG" sz="1800" err="1"/>
                        <a:t>Peiyuan</a:t>
                      </a:r>
                      <a:endParaRPr lang="en-SG" sz="1800"/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SG" sz="1800"/>
                        <a:t>SI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dirty="0"/>
                        <a:t>Friday</a:t>
                      </a:r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dirty="0"/>
                        <a:t>2:30pm –</a:t>
                      </a:r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dirty="0"/>
                        <a:t>5:30pm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CNCL,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N4-B2a-01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peiyuan001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@e.ntu.edu.sg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dirty="0"/>
                        <a:t>8032 4063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180153929"/>
                  </a:ext>
                </a:extLst>
              </a:tr>
            </a:tbl>
          </a:graphicData>
        </a:graphic>
      </p:graphicFrame>
      <p:pic>
        <p:nvPicPr>
          <p:cNvPr id="143" name="Google Shape;14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5800" y="1778044"/>
            <a:ext cx="685800" cy="8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person, young, black, posing&#10;&#10;Description automatically generated">
            <a:extLst>
              <a:ext uri="{FF2B5EF4-FFF2-40B4-BE49-F238E27FC236}">
                <a16:creationId xmlns:a16="http://schemas.microsoft.com/office/drawing/2014/main" id="{070EA5C7-873B-CFA0-57B5-04E180561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5906356"/>
            <a:ext cx="594360" cy="864108"/>
          </a:xfrm>
          <a:prstGeom prst="rect">
            <a:avLst/>
          </a:prstGeom>
        </p:spPr>
      </p:pic>
      <p:pic>
        <p:nvPicPr>
          <p:cNvPr id="5" name="Picture 4" descr="A picture containing person, young, shirt, posing&#10;&#10;Description automatically generated">
            <a:extLst>
              <a:ext uri="{FF2B5EF4-FFF2-40B4-BE49-F238E27FC236}">
                <a16:creationId xmlns:a16="http://schemas.microsoft.com/office/drawing/2014/main" id="{858EFC3D-FE8B-2460-3D59-099598E30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078" y="2988400"/>
            <a:ext cx="685800" cy="1048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7ABBA-CDD1-7078-2CF6-FAC9EFC90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606" y="5084395"/>
            <a:ext cx="900387" cy="809197"/>
          </a:xfrm>
          <a:prstGeom prst="rect">
            <a:avLst/>
          </a:prstGeom>
        </p:spPr>
      </p:pic>
      <p:pic>
        <p:nvPicPr>
          <p:cNvPr id="11" name="Picture 10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C5B67C50-514D-9D6B-DE8B-804ECA7E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254" y="4205476"/>
            <a:ext cx="629346" cy="8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8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3274947"/>
            <a:ext cx="4350127" cy="289725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Exam/Grade</a:t>
            </a:r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No mid-term exam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One final exam (2 hours)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Score= Labs (~40%) + Exam (~60%)</a:t>
            </a:r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are computer networks now?</a:t>
            </a:r>
            <a:endParaRPr dirty="0"/>
          </a:p>
        </p:txBody>
      </p:sp>
      <p:sp>
        <p:nvSpPr>
          <p:cNvPr id="88" name="Google Shape;88;p1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89" name="Google Shape;89;p1" descr="http://tradelinkmedia.s3.amazonaws.com/2017/06/12/10/19/12/49/ota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61568"/>
            <a:ext cx="3091218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http://www.techiexpert.com/wp-content/uploads/2016/12/Buyers-Guide-to-cloud-computin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6468" y="3813636"/>
            <a:ext cx="3263900" cy="243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http://marconisociety.org/wp-content/uploads/2017/07/Blockchai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4764" y="4034964"/>
            <a:ext cx="3082119" cy="221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554A4C-ECD7-994F-9ADD-2A6A2539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542" y="959397"/>
            <a:ext cx="3236460" cy="292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69F969-8E67-7A4D-97EC-D661CA8C39A4}"/>
              </a:ext>
            </a:extLst>
          </p:cNvPr>
          <p:cNvSpPr txBox="1"/>
          <p:nvPr/>
        </p:nvSpPr>
        <p:spPr>
          <a:xfrm>
            <a:off x="2945002" y="415388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6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loud</a:t>
            </a:r>
            <a:endParaRPr 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How to </a:t>
            </a:r>
            <a:r>
              <a:rPr lang="en-US">
                <a:solidFill>
                  <a:srgbClr val="FF0000"/>
                </a:solidFill>
              </a:rPr>
              <a:t>ACE</a:t>
            </a:r>
            <a:r>
              <a:rPr lang="en-US"/>
              <a:t> SC2008/CZ3006/CE3005</a:t>
            </a:r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953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Attend Tutorial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Attend Lab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Attend Lectures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Keep your eyes open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Keep your ears open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Ask questions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You just talked about …, I am confused about …, can you explain again about …?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1600200"/>
            <a:ext cx="21717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9952" y="4067175"/>
            <a:ext cx="25431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ctrTitle"/>
          </p:nvPr>
        </p:nvSpPr>
        <p:spPr>
          <a:xfrm>
            <a:off x="685800" y="173037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History of Internet</a:t>
            </a:r>
            <a:endParaRPr dirty="0"/>
          </a:p>
        </p:txBody>
      </p:sp>
      <p:sp>
        <p:nvSpPr>
          <p:cNvPr id="256" name="Google Shape;256;p20" descr="data:image/jpeg;base64,/9j/4AAQSkZJRgABAQAAAQABAAD/2wCEAAkGBxQQEhUUExQWFhQVGBobGBcYGBoeHhkfGxwaGhobFxgZHCghHhwlHh0XIjEhJSkrMDAuHR8zODMsNzQtLisBCgoKDg0OGxAQGywkICY0NCwwMCwsLCwsLC8sLCwsLCwsLCwsLCwsLCwsLCwsLCwsLCwsLCwsLCwsLCwsLCwsLP/AABEIAI8BYQMBEQACEQEDEQH/xAAcAAEAAgIDAQAAAAAAAAAAAAAABgcFCAEDBAL/xABFEAACAQMCAwcCBAMGAwUJAAABAgMABBESIQUGMQcTIkFRYXEygRRCUpEjYqEIM0NygsEVsfAlNJLh8SQ1U2NzorKz0f/EABsBAQADAQEBAQAAAAAAAAAAAAADBAUCAQYH/8QANBEAAgICAgECBAUEAAYDAAAAAAECAwQREiExE0EFIlFhFHGBkaEyM7HBI0JS0eHwYpKy/9oADAMBAAIRAxEAPwC8aAUAoBQCgFAKAUAoBQCgFAKAUAoBQCgFAKAUAoBQCgFAKAUAoBQCgFAKAUAoBQCgFAKAUAoBQCgFAKAUAoBQCgFAKAUAoBQCgFAKAUAoBQCgFAKAUAoBQCgFAKAUAoBQCgFAKAUAoCK9ovNo4Xbd4q65pG0RIehYjOW89I6n7DbOab0dRi5Gu03P/EJJTLJeT6uoEcjKgPUDu1wuPYio5bfgnrUI9y7LY7KeZ+KXUqi7XNqVKiVwFYuMsMYGTkA9RjA65xlCS+uzm1f/AB0W3UhAKAUAoBQHBoDyrxGEsUEsZcdV1rkfIzmvNo90z1Ch4c16BQCgFAKAUAoBQCgFAKAUAoBQCgFAKAUAoBQCgFAKAUB8LICSAQSNiM9PPf08qA+6AUBGubuebPhYUXMh1sMrGg1OR648h5ZJFePZ6kQ+Dt0sWkCtFcIh6uwQ6flVckj439qJhx0WlBKHVWUgqwBBHQgjII+1enh90AoBQCgKn/tFcOL2MMwO8M2D8SAg/wBQv9aHqbRRHARGZo+8+nVk/bpVfIclW3HyXsCFc7Yxm+i6LTiVpLxCwlDyalfuvw5bKFiG0OoO3U+vXT6YNXCl7JfmW/iGPKG3Jr7a/wBlz1pGKKAUAoBQFCdunOtyLk2ELtHEiqZChIaQuNWCw/IFI2HXfOdsD1LZE+ReUZb4kRyrBjGWYEkg56KOvTzNV9xlLTLyrmq9o2D5EsPwlsLUzmd4DhnJyfFllGMkqANgpPQVOtexSkmn2SSvTkUAoBQCgFAKAUAoBQCgFAKAUAoBQCgFAKAUAoDigOaAUBH+ZOBSzES2sxhuFAG+THIuQdMqj08mG4+MigPPZccuLZQOIxqu3/eISzxdP8Twhoz13I09PFXLemepEjgnWRQyMGUjIZSCD8EV7vZ5o1T7UZXm4veF8+CTSAfJUAC4+QM/ejejqMdmf5O4N+BiS/ktfxgJHhUo3dq+MF0YHc5xnG2+4qi7ZTs+WWlHz92aHoRjWlKLcpeP/BfnK1w0lrEzJ3eVwEzkqASFVjgeMAAEeRyKuxe1sz5rTaMtXRyKAUAoCqu3aF7pLW1gGuRpC7JnooUqGb0GSdz6HFQ3WwrW5MnoqlN/KtldTdnDR20357lShQg4GPzqM/I3OKz4/ElKxLwi+8BKvafzeSX8idlt7YcQhnkkhaKMElgSSdS6Smk4wfEcNk/T9q1OK9jNds5dNl1CuiM5oBQCgPmRwoJJwBuSfIDqTQGtfOdqeI3txfouqEOq6cH6FARZAcYKnGvHuOtVZZC24o04YDjGM5d79iy+yXgtvHavJhTIzMjsrEqN/pjIJGkbYOc13Xxkm2cXxsr1FP7mY5D4bHay3cUJ/hiUNgsWfJUDLEjzIfqSehNdVrWyHIe1FvyTOpSqKAUAoBQCgFAKAUAoBQCgFAKAUAoBQCgFAKAqXtg7SZbF/wAHZ4ExXVLIRnuwRsEHTVjxZPQY+3jPUtld9nnGruS5y3EpYlGCxkkZwxP/AMtyVc7b5xt51Dbbw0WKqXPZspw65EiA61cgAMV6ZwDtvsDkED0IqZPZWa0z1V6BQHBFARbivLi26vPaTGyZQXcAZgYKCSZID4R7smlvc15xS7PdsoC4W64nfNdmFENwerq3dNhAvhzvvjIPrjeqmRk1QTTf7eS/i4d0vmS6+5hrG4u1DWyd6QDpZI1Ysevh8IP6T+xrtU1zfqRR1+Lurj6E30vt3+htFyDw+S24fbRTKEkWMalGNiSThiOrb+I+ZzVhGc3skFengoBQHxLIFBZjgAEk+gG5NeHqW+iEch38dx305ALyuWLN1AydKewVdK/asmrKhK2at/TZq5eLKiEFE9do1rczzxbakbSRnqcA/fYiuPSostal+gc76q4yRlOWeLR3AljQ5Nu/dsNsjA28+nofMCtap/Lozro8Zfn2ZupCIUAoDhjjc0BWEnMsvGJ2gtyyWeWUsp0tMBkEl+qofILuRgk74qtZZJz4xNajErhT6tv6ImXB+V4LVNMSaVxupJYHbH5s1JCmEW2l5KtubZZpN9LwdHFIDbx4giQayB3WdAbPXQVH14BI28uo60nDr5T2uafcn4Pfy7YSQx/xmVpG+ohQOnQEj6iPWuoR0uyvdYpy2jKt02612yI+IXyPfzHoaHslpnZQ8FAKAUAoBQCgFAKAUAoBQCgPJxDiUVumuaRI0/U7BRn0Gep9q8bS8nsYuT0keDgXNdnfEi3uEkYZyu4bAOM6GAYj3xivFJM6lXKPlGaro4FAee9vEhRpJXVI0GWZiAAPcmgNYOfeKQ3vErq4tg7xFFwwUjUVRRkqwzo2wehqKcl1tlqqmem9dI8HKXGLaBJI7mJZophhgdmQjo0beR3qK2M+XKKLNLqdXGUtPZfvZDbiOx0RsjwrI3dOu+sEBiTtsQW0kDOGRt/ITVt67KN2uXROakIhQCgIl2jcV7iBEIOmViJD6RqpZ/3wF+CapZ8pKlqPl9F74dWp3rft2eq7nt3szJoRo1TOMdAPqAxuDtUcpUzx+WkSRhfDI47aeyHXXD4LFkvLG4EJuFwC4LxsRlykqjcEjVg5ByMeeDzTPg1xl8rX6o7vjZbyU4/Mn/B607Tu5lgS7jEffQRyHTnC684IZiMjYgjAwfM1a9eW9pdFdYicX82pIsKzukmRZI2DI4DKw6EHcEVOntFNrR310eCgMHzxbPLw+7SP62gk0j18JOn79PvXjW1o6hLjJP6Gv3Kd9di2knSNu4QnVIpGFA8R2znb4rIycSEp9eT6bG+IRnV/xV9dfkfPDuN3NnILxo2EVwxZc5wcbYz64FLMeM0oRfcTmq2Opep4ff5Ez7DuKyXXEeIS6cJIiM3oGDEJk+pGv+tadEHCtRb2YGTOMrW4+C7KlIBQCgKy7a+ZzBbi0jJD3A/iMPyxnII+XwV+A1R2T0tLyW8Sj1JJy6WzDdmM6oq4IyfL/r2FZdV3G3TPo86ndXXgszi3G0hiYs2CBtWlbfCC8nz9GHOc0kujq5W4mLy1ikbYuAR6gjzFe02corfk8zaPStaj4M2sgyRncdakKWvc8vFuLQ2id5PII0JC6jnGTkjJA26edD2MXJ6itmGg5zsBqP4uLDNkbnppUb7eua55RXmS/dFp4mRJLVcv/qySo+QCOh3rsqH1QCgFAKAUAoBQCgFAKAUBxQGtHabx97viEy6yUikaKNc4ChTobGSBksGJPngZ2AqvYm5GnjTjCv7nk5KZoZXu5FmENsQW7oEszAnSFYbAZ3OTpIGDtXK0pJLv/R5Y+cW349vubOWU4kjRwQQyhgR0ORnarXkzWtPR30BUXOXOYj4ykL4MNqqnSehkddWo52yFKgemW9ap5jlFJo0sCmNsZRfkyfGeH2fFJwsRWOeSFiJFAxIuyukg69GGDsR1BqJzjdL5f/WSJW41ffjZ5+Tezayks44ry2jedfE7o0isdRP1MrA7EMuM48ORjNX4S2tmZZHUiy7GzSCNYolCRoAqqowAB0Aro4O+gFAKAgPbTBnhxlBwYZY2+Q57ll98iTOPaorYKcWmWMSx12xaIHazXEnD2iVTHGZEieRj9IkKrkDz6j96woRatck9xXevbZ9HdGHKP/U/36IjzbwO8sc28jEw5ypycEeo8s1oVuvl8y1Ir2O+6vdbTj/K/MtTgvJYuJ1WVhLBFDDhmXxkEsRGp6AeHU3nhxjrtHjUOx822tPwVsjNUIcYx7fRLpuVzC3eWEv4ZiSWixqgkz11Q5Gg/wA0ZU+uelaujG39TIcF4jNITHcW7QyL1ZSHif3jfr/pYA/PWvTx6MtQGG5yuzDYXcinDJbysp9wjY/rigKj4PfR2/LVwh2LIwHuZNh/zrPqyOVkoe+1+xq5WPwjFrxxPVydxGJ+ECGeMME1MA++2cgjPkOm1UMm/jKVaXe+mi9Xjyc4z37Eo7GUjEN2YgApuT9PTHdx4A+N61sRydS5eTM+JVcL39yw6smeKAUBQvaNN+Kk4irHDxyKI/YRKpC/clz/AKjWdbY45KXsb2NjOzCbj57f7GK7I7wySnUM6B+2fPFR5NUYWplvHy55GI0/KLD7W+H95wxpUOlo8MceY8wf3q5OqD4ySMui+dbnH7f4IHypzaLSNZGbvJFXEcanOnPqBuTv9qoKM4Xbgv1fg2bHVbQnZJLf6slnAOLcWuZzeGER2rKqMH8J06s94iHc6QT1xtWjCM0uUn2YN0qHJQrT19/OyWdqFv33D5UBUEFGyxAAAYZLMdgMZ3Ne3rcNI9+F2RryFKfjsp2CLBlQMjZVV1IcrvJFup8/T96x1HT4n6E742VxtW0u3/DNj4xgAegrdS6Py1vbZ916eCgFAKAUAoBQCgFAKA8/EL1II3lkYLGilmY+QFG9dnqTb0iJ8K4nPxWORhK9pEQO77sKZBnfLu4ZQSMeFQMfqPWq9V3qSevCLV2P6KSfbZR3M/IVxY3awjVctIQY8A5mDatY6k6hglt9gQakfL3OIuMe/p7fme3gdtxexuBD+CmbvfAYyuUdTnws/wBBAGcknpnpUcsfvcXonjmr0+Eo7+hsLy5ZNBbRRuFDKuCFzhfPSCSSQOmfPGanitLRSm9y2ZI16cmsHNxN/wAbuGh6SShFPr3YWLPxlSarZNkYx7NL4fXJS5rweFHvLSYXUeWWF2USKDp8J0tjfpsRUEVW1wXT8liVtkpcpra8aLR7GuPz311dSMhEGM79A7lTpH7O3+o+tWKK5QXb2UcqcJeFot2rBTFAKAUBAe24/wDZT74/iw//ALBXM/6WS0f3Y/mv8kVS6JspbdlKTO8GATs+kg61Pn4V8vSvnoWRrrmm+n2fUWVt5EJxfS2Q7nfjV0THBKdUa4AOMnB2wCfq2qxhRjdHm220c50/Qi/RikpeX/4NguWLQxQLqXS7+Nl/TnGFPuqhQfcGtTHq9OtRPmsiznPa8GXqchOMUBzQEP7Wv/dN116J0/8AqJkH2PQ+2a5l0mTUJOyKZVXO0f8A2XApVQ6zLE5GwZVDGMkDz0kZPnWVj2QlPlHzp7NfJrkp8G+m1o9PEZ40sra3kB8iW89OCcVnQbnOU4+UzYjVqbafWv8ABOOyS7hW0bSyAyyu4jDDUqjEa5Gd86M/cVt484wjxk+/c+c+IKc7OWuifC6Q/mGfQkA/cHerSmn7mc4tHarZrtHgNAUb2y8La1ujOB/CuhufSVVAI9tShSPhqp5NPJqa9jd+EZijGVEvfwQHs54iLe5wfM4/2rjNi3FSR18KktTpZa3Ot634CUblCAG64wT5+1V67Jy6RY9OuLbl9GZXlfi1ooHdiNNWAAFVTn7fFd1XpT+YgvwrFHpdE/hOtdxsR0P+9anlGFNcZdFJdphvY5GskH/s7gOgiiZi6ggYcjP07DPTGKpST3r6GxQ6pQU/DfT/ANr9TCcurqkQbZYxgfJlj/8AOqEP7n6n2+ZtY36P/wDLNjhW2flpzXoFAKAUAoBQCgFAKAGgKn7YOYnnH/DbNe+myrzquPCqeMINxlshWIHkPeorJRS02WKIyT9RLeirrXnm6slkh0sgfGVbYg4677jyqrHG3HUZGhdlx5bnDv2LO5Q41G9tYiYiSeMXE4yMldMi4weuSrkDzNWKZRUdIqZFcnJyaLaqcpHNAeDj90YbaeUZzHFIwx6qpIoCgOV7J4OGrxEJloRLhuuSzFQW38jvmsu9Tldx11tGvj2wVXF+WjNWd1fLw1Eht07pEOqWRguQwyQoY777+lQtqW3J9b9vJYkoRl8q3L6E97IOHPDw5DKAHld3IGNhkqu465C5+9a1SSj0Y+RNzsbZN6kIBQCgFAVN2/cwxpapaDDTSOjkZ+hFOQzf5jsB/mPlXMvGiWlNSUl7NGN43xCPiHCo5dJWW2ZMkZBC50tuf5T/AMqy5Sio8Nd+P+xuxrlXftPp9/qenlHlGKbiCTSyNKsaGSNGOwZWQIT6gZyPcCuPhVvPlFx1o4+MOWl+ZcNbJgHNAKAUBG+0bT/wu91kACCQjP6gMoPktpFeM6jLjJMqDnG7WXh9mQRl5Iy3yiNnP3Ir5/FThbYvsfR2Qc7op/U7ObbOcQ2xZA0bjTFIvXWw8KEeWfv0rjEpe3Je5ceTVzlFdNE/l7I+HsFKpLDIAMtFKw3xvs2R132FfRcItdo+T9ae9qTMRc9nt/aSrJZ3X4iMY1Q3B0sfPZ1XB+4FVbcGucdLplqv4hYurO1+h6+BczXUHEks7hW0zjwoUX+EdJc4lTwyDGMjqMjc759pjOrUZdo5sVVkXKPksurZSIN2wyhbFdlLmeIIrdGO5YH/AEB6hvaVb2y5gQlPIiorZrlxSDuLnIXQrHIGc4z6H0zUdc1bV52XrqvwmZF6aT+pf3ZxzBFcQCJ9OdOCp/Ntg5z61BiWqDdUv0LHxTFm0rodpnl5W4Pb2V7NFoBZSHhLEnCPuAATgEHI2HQCvdxhb8yOZytsxlJN68MsVL1QN2FXvUjryY7pk34Mbc8TiaeHBGrUU9yGByPjIB+1V3dXKaSfZOsayNUm115PVbctWkbh0tolcHIYIuQfUbbVOqoJ70RSzsmUOErHr6bMtXZVFAKAUAoBQHRdXkcQzJIiD1Zgo/cmgRGOYu0fh9lGWa4jlcbCKFldyfgHYe5wK82epbZFOC9s6TO3eRaE/KFyW8up8z12A9KqWX2Ql/TtGhDCjOO4y7LM4RxEXMSyKrKG/K4wwx6g9PWrMJco7KNkHCTieXmzjYsLOa5YFu6XIA82JCoPgsVyfIV0cxW3ooThclxbwPxQxswGrU5xhnlJyTnfGSBn4FZs4Tss+2zd9Sqmri/Otkf4Fw78fd5un/vUZs9N8eEA+ucVN6ka0ox8Jlb8POz/AIku214JT2L8tu3ETI4ZoLcEawSFLndFOOvTVj/LnqKsQ4zjvRUv51y47NiBUpVOaAwnOfFYrSzmlmBZNJXSOrl/AFz5ZJxny6143pbOoRcpJIpns0v++4Vf2B+oI7p8EAEfZgD9/Kq85Jbf6luNbXHf5HVcXfe8FhbWwdSUCKfqwpIyo3PTPp1rPVLV3X1NKF3Tb+hZ3J/GrUQLJauGtSq649WWtzgBjp6hD1b0OW3ya04ySZkWVyfb/f6k2VsjI6GpiufVAKAUBrB2izB73iBkyWExA9lUBVA9gMVUs5etHXg2sRVLCm2uzP8AJJS44VcIT/FaN1UepA8P32FZ13GrIk5fbRYrnZZTCUSWdh6SyC5lmGl42EGnHQr4n/5p+1aONjwr3KHuZ2fmSvUYSXa8lqVbM4UAoBQEL7YrN5uEXapuVVHI/ljdXb9lUn7V4eoobikjJaWWsYUNJg/Og/71l1JSss19j6KdiqlW5fQufs/v4rq0WCQDIw6HbZg2pWGfzBsH5qPDtSm6ZeV2iH4pjuM/Wj4ZPbG41gg/Uh0uPfr+xBB+9asJ8kYk48WeipDg6ZbNHZHZQWjJKMRupIKnB9wSKM92d9AVz228OlktI54wWFtIXkUZ+gqQW2/TsT7E1HbX6kHEuYOQse5WMoLmS8WYIwIyAKq4lTqbizU+L5EMiEZRfZ9cp8fe1lXBOCa6ysdTXJeUQ/DM7i/Rs7TLU5kkuoO7vZIyEICmTI8O406wNxn1PmRWfLHusjzZr1ZOJCXob/7GOHP6hWQtnPQg5xXkabeOme2fhlPcZLozHZ5Zvf3iXBm1pCdbBV8IbBCIXJ3bfVgdAN+oq3iUJPlr9zM+JZWoOuLWn9C5q0jAFAKAUAoD4llCAsxAVQSSTgADckk9BQIq3jnah30hisvBHkhrhlyxHrCh2Hsz5/y+dVL8n0/6ezQpwJyXKfRWac6yCZ2I7yTXgySeJyAemegHlgACqt+NK3U3JlnHdWnHiTJIbTjVo4eOOG8jXVHIoVcsMkKx/MCeox57VzRcqdwn+5FkY7TUoeCvLG/XvDME1aGUCN+pVBjxlep2xkY6eVTWxb1EuYdkdS+/8F29lfH4Ji8FqjpAq61jKHERZiXHelzqDMSQMbYO/TFqqTb7RlZVKhrvZKOeY1fh14HxpNvLuTgZ0Ejf5xU5VXkpzhHEll5duYepBOB6dH/5iqDnw+V/9SNe2tW6mvHEh4t9caaNXfZxHjfOrAC49cmoYt+o4+xfntQUk9dFq8K5M4twqPVaTQT6wGkhdSh1Y3CHVpbHTJK9BV50a7i2v8GH+K59Wra/k5s+13uZe7vIJIm2DRsMMpzjKFsBl9j9ielec7IP5l19j30arP7cu/uWNwvj0NxgI3iI1aTjOPXAJ26Guq74T8Mhtx7K/wCpEW7bLZ34VIyAnupI5CB+kHBz7AHP2qSUeSaOabPTmpfQpDkbiQF5pyQsoIBB82GCPvtVHJhJVdGrTOM7nr37LV7P+WU4bda5eraolz0ikJ2OPSaPTpJxjdfPFWKVr+ryU8mxz8eDo7QORvwIfiPDn7gx+OWEfS24yY/09TlN1Pt592VRl37nFGRKHyeU/YnPIt/31vjQIwunSg/KGRWI+A5kAAwAAB5Vzj2qyO0cZNTrnoktTkAoBQGvv9oHh0dtdRTx7SXKP3qeR0aFV/kgkH/LXMoKRPTkTqTS8M6+zzhYgt5ZnXxCPVn0BbOB5ZwOprFyb+V/2RuV0enjQXvLbLq4eUguXRQAtz/GXGBlgqo/ySAh/etOqSjPgvDW1/sxrIOVXP3XT/0ZyrJVFAKAUBHO0ONm4bdqiPIzRMqqgyxJ2GAOoGcnHkDXMvB3X/UjXzmfi1vNwyKJcrNFMCAV6qUKnBG3UA/eqOLU4TbfuanxFuUVL2Prs95gZD3e2R0JJ6f9YFVfiOMlJWoufDclXVumwvDgfH9c0JOcSgxPt+dQXRj6DAdfcstTYmT6k9P3RRzcT04vXsyaVqGUKAUBjeZLQz2lxEoBaSKRAD0JZSAD7E7V3VJRmmzixNxaRUfA+W+HXiAspSUZDqZNOcbZAcEZ9V6itu58e0k0/sZKc/HIjPaDyQlgqzxatOoZGFAA+fX4/aqGVVGytuK0zQwciVdq5PZnuHdp0E1sbe4jZ1dQjDAw4JVTsTsfP7VhQdtXnwfS2Qxr5coS0SSHkDhc8Uc0lk8AkAPgkc6dWMd4M+Hr5ZA8zWjG5cU9L9jGlRKMnFP+SxuF8Nito1igjWONeioAB7nbzPma4OD2UAoBQCgOuaZUUsxCqoJJJwABuST6UBQfap2mreZtbRj+HB/iydO9I6Kvn3fn/Nt5deLN60i1iqKnyl4RXA4ppBwetVfQ2+zXlnQjEw/eHOat66ML1GpckWD2Xyma7hjxnU2PgdWIx/LqrPyMfnJRNeF+8dzZdnEuzDhsw2txE2MBoSUx74U6SfkHNaHFNdox42Tj4Zl+U+WIeGw91Fk5Op3bGpzgDJwAOgAAH/8ATSMVFaQsslN7kyu/7RPFHjgtrcEhJ2kZ/fugmkH2y4P+kUZ1Uk5aZVHLc7GOVBnSyNkeWykZrPy0lJP7m1ifNjyJX2NcOM/EszNhbQnSuPqfxKoJxjYamx12GPOrdcIJ8l7mXddbKPF+EbFVOVDA83coW3FIhHcKcqco6HDod+h8xv0ORQFcy8nXVvf28NpHKyoFL3czpgIrbACPGfMaGBOy4wMmq8sePt0W/wAXJrUlsuKSMMCrAEEYIO4IPUEelWEVDUHg8wgvy2MBJWwB5YbYCq2Wm6no0Phundp/Qu7i3NEN3oj1xojRMGkOpSXHdsI9Y+k4bIPkdxuBnilu+On0xdX+Hl2t7Zm+NceEvBJpmCysYSjqDgMx8BxjOM51AehFWd/L2ymotT6PN2V8UW5WRoxJ3anQGK4UhQmnBJ3YnvGIHTVvjIqDGr9NNFnMkpa+pYNWikKAUBrZ2/3hm4loBytvEikejNlz98Mv9K8bSeiRVScXJeEQWz4/PHG0ayOFZSpAY4IIwQR8E/vUTog5ctFmvNmocPP0Lx5T5lE1lbSdZLUrnffTjSfvpz19aybb3XdFP2f8M1fw3NNx8TX8otsGtw+dOaAUAoDg0BpLJqfLEk5JJPudzXO0mS+nNx37El4RyvdR2i8SCZttZRiN2VRhTJp/TqyM+RXfbeuLoc4NHeLb6diZYnJ3EXWMqxBKOjId8NpZXU59DgDHvivn5yVV0ZRPpLavXqbZdlpcLKiyLurqGU+xGRX0ie1s+Ua09HdXp4KAUBRPbW3/AA28hntwFNwrs4xsXUqNQ9CQRnHpnqat05c61r2K9mPGb2Qjj/aBNd24gOfF9bvgnH6UGMKD1JAydhn15vvUv6Fo6poUX8x9cjyQwyKe7EjnoWGSP8o3Gaw8qdn6H12DiY7h8vb+psrwXeEah9Q6H09CKvUrda2YeX/devY7uDTakKlgTG7IfUYOVB99BT5zmva3tEFseMvz7MhUhEKAUAoCsP7QlzKnDVWPUEknVZSP06XIDexYL+woCiOW7OG4cRzFlDHGtceHPRiD1A9KrXzlDteDSxqYX1yj/wAyPXdch3q3Jt44WmYjUjx7o6ZxrDHYD5OxqxGSktoz5RcXqRiOO8Hlsp3gnXTKmnUuQcalVxuDjowr05LQ/s9WitdO7dURiv3wrH9mFVW93r8mX5SaxeP3NghVooCgIV2s8qDiVi4Ufx4MyRHbcgeJMnyYbfIU+VAm12iieRLNyks2BpUMMHqxYaVA282ZRWbmJSmoLybOHOUaXtdE9uOKw8I4zdxSRhre5ih1+2FxnHnvqJ/erPLgtfoVaqXc2l0/JYHLXMaalhaZZEk/7vKWyzYG8cpJ3kHUE7sM53BJU3JviyPIxpQ+bRLqslQUAoDTfjliVuLjGcrNKP8AwuwqJ2JS4stwx26vUj5Mpwvh1zbGxvZY2eCSXXH5k9024wehOCQPMCvLI6i3Hpiu1zkoz7RsHynxlbiaRgQUnVMD+dYxrJ9AyaNv5KhxbnY5bR1lUqtLRLoYlQBVAVR0AAAHwBVwpH3QCgOueZUUsxCqoJLE4AA6kk+VAatc5XyXVxd3IPhllJQnzRQFU49wAapzm3akjfx6VXhylP3JvyZ2TrdcIYzDu7mdhLC5G8YAwgbzw25I9CvmKuGB77Ixys8lhcSWc6nXq7tkz+Y7DHqG2IPoc1j/ABHHc2pL2Ppvh90XT58GwvLU5e3jB+pB3bb53Twk5884zn3rSx7FOtSR8/kR1Y/3/cylTEIoDigIZz3zj+Filjtl725VDkD6Yds6pD643CdTt0G9QW5FdelJ+SzRi2W9rwa+8q8vPfzx2sR8T/U2MhEH1Ofjy9SQK5inKWy9bKFVPD3Np+GcKit7dLdFHdIgQKd8qBjxZ658/XJqyZBTqcuKeJXPDYm0KuJImxkorrrMe35VYnHtisvMo3bFx9zawc2VdUuS2l/st3lmUNaw4xlUCMB5NH4HH2ZSK0a3uKMq6LVj3+f7mUrsiFAKAp7+0fwwvbW04H91IyN7CQDH9VA+9AiinsiBnHzUSsTei/PDko8tHs4NcNCytkgE+E74JGMjPqMj9xUWRXziWfhmSq7OEn0zZHgXGB+E1d4JDjqB0+R5VUx7nGpr3J8vG3f2tIyvI0b9w8kqlZJpDIyHquURUB99CoSPIkir2PBxh35MvNnGVnyeEtEkqcqCgFAKA8nFeHx3MLwyqHjkBDKeh/8AQ4NAaa3tu9rPJG2zxOyN8qSDXkoqS0ySq11y5InfJfaBLblRu2kjTlj0/Mh8tLAY6bbHyqm4OqW14NNuGVF+zIlzHdy319PJocySyuQmMsBnwrgeigDb0q4mmtoymnF6ZY3YHOI7h2LDHdMGHszIdX207/NVXLjd379F+yG8ZGwAq2ZxzQHl4pZLcQywuSFlRkYr1AcFTgkEZwfSgNfOZ7e44PpsmRWRpI5UnU4EiRvnDJ5NqKA4I6dN6rSqjBua8mjXdK/VbJFxXk4cwzS3UFx3TosSgFcq2VJYNggqc49fivMeSsi217nGSpUTST8EMtIJuFXv4e9BKLgsqHyP0ujrggZGQdiCvkaiyKuK5R8lunIdqcZPr8vBsNyjetPZwSvnMiagTjJUk6C2NtWnTnHnmrsW2lsybFqTSMxXRwQbtD5/Xh57iFRJduuoA/RGDsGk3yfPCjrjfAxmO2xQW2WcXFnkT4xKR4Py7ccQvO4RmYyN3kz4AwrP/EcnoNycADc4261BS/WfNov5aeLH0oyLd7Z4UtuDd3EoVY3gWLH5NLDBX3wCPvVp+DIj5O/kfhIjNlOp2mhkLgDA7wrHhseWyybe9UcWtwe2/Jey58m19Cw6vlAUAoChOd+b24g8o16bNGKxoP8AFKkjvHI+oE7hegGDjNZ2TfLmoQPovhuDXGp32/oYrss5JbidwJp1b8FGcgEYErAjEYz1XrqI9MedXK4JfmZWVkObai/l+hseBUpSKdbgEPEON8TZyVMYiSNlOGVhEilh7giqGZPuMS9jbhB2L66LH5LgMdnCjHLqCJD+pwxDt92BNWaFFVriuivfKUrG5GcqYhFAR7n7jhsOH3Fwv1omE/zuQiHB9GYH7UBRsHFhDZspBaScNrOMs7P9RyTuST/WsCdUrsnl9D6mMYU465fQuTs15OThdqo0j8RIA0z+erroB/SucD7nzreS0fMTlye2S+vTkpvmW7PDuYe/cYS4iTS3kdI0sP6D9xVHO5JRnH2Zp/DlGxTqfuuie8o3SmW5RT4GZZlHp3gIcfGpM/6jXmBcrIv8/wDJHnVShxcvy/Yk9XygKA8PHOJLaW8tw+SsKM5Axk6QTgZ8z0HzQFDzM/EpTcXp1k5KRZOiIHoqr6gefU9TWFmZ8+XGHR9fg/Ca4VqVi22YjiHL7STx29uNTzHSik407E7k+QAzn0HnUmFY7vPk6z1HHp8dFwczclQLwR7XQpNtAzxsAAe9jQtr6dWYHPqGNbJ8enp7RgOwq4jaFsnMjYzn09AKo0KMbpRa/I2c2yy3Hrk3ssmGDupyVPglGWBPR1AAK+mVG46eEdN82f6Z/mZbfOvvyjJ1KQigFAcZoCD889pdvw1jEqme5ABMSkAJncd4+DpON8AE7g4xvXLkl5Ja6Z2f0mufOvGRfXktwIhCZCCyBtQzgAnVgdcZ6V0ns4nBxemSLnPlWPhcfD2BcTTw6po26KwCnI8xuxGP5a9etNMlx3qxEs7HuV++4jLdyDwWyhV/mkdMEn4Qn/xCo6klWmiTN16zR4uN8Hk4BxPvETNrIWMZ8tLf3kTe4BP2wfWoMqtuO4ljDmrIuqX6F5cu3wntopAdWpRv642zUtM+UE2UboOE2md/EOJQ26l5pUjX1dgo/qal2RpN+CreZ+1ptRSzUBB/jSA5b10RnGkdN23/AJRVSzJ9oGrj/DHJbt6RVnN/Mct6RJPcGR0BCDCgLkgkBVA6kDfrsKVzsm9SXR1kU49Md1y+YunsT4bLDaOZYpI+8Kt/EGCx3GVU7hdOjqB5mpqouO00UcmyNjUkyseYOJMOM3pkyP4+nORsqYCnJ8tIBxVXOrcktF34bNRjI2C5ZiKWkCtnIiTOeu4B3q3VFxgkzLslym2ZI1IcGqPMHGTLe3lwTnXNJpP8oJVB9lAFVL4eo9Gxg2+hU5l59j/Lj2dn3k64uLk63B6qvSND8DLY8ixqxCCgtIzLrpWzcpHt7VuAPf8ADZoo8mRcSIoGdRTfSB6kZA98V2RLogfZlzd3q2cTE5SUJ19VZf8AcVmxUoXKPsa1qjZQ7F5LqFaRknNAR7n7i34SwuJAcPoKR+7v4Ex9yD9q8b0tnUIuTSRQnIvKMnE7hITq/Cw4MzjYYHRFP6mx9hk1Xqgm3M1M3IlGuNC8aNl7eBY1VEUKqgBVAwAB0AFWTJO2gKG5/ml4VxaaRfou9EqE9CV0rIvucjPwwqll4/qNS+hq/D8iEIShL8y4eWSTG5zsZGI9shSf6kn711hd1LZSytKzozFWyucZoClP7QPNakR8PiYFiwefH5QMGND7knUR5YX1rxncE3JaPZ2T8iMe7vbobLvBEw/aVx/+I+G9Kgqq0+TL+Zl84quPj3LgFWDNFARPtJ5UXidoyAfx48vA3o4H0k/pYbH7HyFeNbWjqE3CSkiDdknHDI8LN5q0L+x2ZNXpupHy1ZeNFUZLr+ptZslfjRtXleS5K1DDOa9BC+2CcrwqYA4MjRJ9mkTV/wDbqrix6i2TY8eVsV9ysDiKMb42r5hpzkfoi1GP2LA7M+V2Q/jJ1IkdSIkPVFOMs2ejNjb0U+5A3sPHVcd+58f8Yz1fP04+F/kn88IdWVhlWBUj1BGCKuGKazQNPwC/kgYkBTlCc4kQnwsOmcjb2OR5VTyam/mj5Nn4bdCUXTZ4Lti40sv4ViQrF0OM+TeHz9ciq34rlZXF+TyzEcFZrwS/NapjnNAKAhPapNcraqLeVoQxIeRPq6eFQ35cnPi67Cq+RdKqPJLZewMWORY4SevoVlyD2UNfxtPcXLIpkYaUGXbGDqZ22GcnyNdVyjauSOblZizdRbXLHZ/Y8OIaGEGUf4sh1P6bE7L/AKQKmRUbbeyCf2iuF5itbof4bmNvhxqB+xUj715JbR3VJRmmyWdkMa/gO8UgmaV3Yg56YjGffSi1DQv+GkT5v95v6mX55jhazlE+NOPDn9QBI/3z7Zru2xQjtkeLXKdiUPPkifYddSPb3EbbxwyhU+cZYfAGivKocdkmXYpyUl9Cv+PcJmn4q9t3irJJKY9Trq06mLhxk9ShVse+KrcV6jjLv3LicljKcHpInth2K2qqBNcXMp88MqKT7KFJH7mrargvCM15FrXcmSvlzkOw4edcFuok/wDiOS7+mzOTp+2K7ItsklAa5drlmkfG9I2FwITJ6AsdDfAKgH71xOKlonptcE9e5sYmMbdK7ICF9q3NLWFm4iz38g0qQD/DBIVpCfLGds+ePeuZTS6O4VuRWnYZyal1I11OAyW7ARRnoX662HmF2wPX4rmLTfRJapxSi/BsAKkIDk0Br9e8NNlx+YKuIhPDN5bCV06enjYioLIrmmW6bH6coIvpLpCcagD1wTg/sd6mbSKumd2a9PCsO0acy3MSSYMUJbMefpZ10pMwx4sAvjy39c1k5uVKLcNaNr4bhxtXNPtEz5Mt4YrSNIcaVGDgYOepLe52OT5Yq9iyUqk0Z2YpK6XIztWCsKAgPbTwAXfDZH27y1/jKfZR41+CuT8gV4exemme/s84mHtIgzqW7qNiMjI1L+YDcbAdfeqOLYo7i/qXs2vlNSiuiTPfxAgGRATsAWXJ+Bmrykn7lHi/odfF2kEEphGZdDaBt9WNsats/O1HvXR7HXJb8Gtdzw1kvmWRGYiWN2jlXxyYIOmXV1DYIz0O9UPUnXpzXZ9BGim+uXpy0v56/wBGzltKrorL9LAEfBGR/Sr6aa2fOtNHbXoFAcUBQIuDZcR4hEEKt+LEqYBxpYl85xscFWHwazM+KUo2e6Nv4XH1IOt+CwbjneWVQtnH30moKSqswX9RYr4Qfk/aleVdNdQZC8KiuXzz/QmtgJO7XvSDJjxYGBn2rQhy4rl5M2zjyfHwVd2uyyzP3fed0tvokjUj++YjxNk7HQMgAeZbPlVTKt4vg10zV+FY/N815R8cj8ESaaOa4dXUHZQMLr2K6snp1wPXFVMGFbm+jS+LZN0a1XH9S3BWyfKnNAQLtm4Gtzw6SUJma2xIjAbgAjvB7gpqOPYHyryS2tHdU+E1L6EM5D5vtoYY4zA011k6QFLsd8jQPYY+MVmwXCXUNv6n0WXH1lydnGP0+pOrDiHEblhptTbResrAMf8AQCSPup+1WNXv6Iy5rFh/zOT/ACJjbIyqoZtTADLYxk+ZxVqKaXZny022jtr08PBxuwFxBLEQPGhA9jjwn7HBricOcXFklNrqsU17PZHOSuH31qBFKkfdZJJ1Aldh9JX6snPUDGOvpBjUyqXFsvfEcqrJn6kU0yZVaM0rTtV5EuuJyRPBImhRhopJHCkgnxKoBXOCBnAriUW30WKboQXzR33/AAYXhPKvGbRBHEkIUdMSjY+oOAR++KrLHti9qRrT+JYdiSnU+uujnmTl3jHEe6WWJAYQ4L96oEmrABZFYjIGdwB9XSu5VWSXzaKlOZRTY3Wn/wC+xNezDlaThll3MxUys7O5QkjfCjBIB+lR5dasma3sinOPZ9fzcTe9s5I11d2yl3IKOiBNhoYEEKp39SMVxOG3tFinI4RcJLaZZnBFnEEYuihnC4kMedJPqMgdeuMdc10vBXlrfR7q9PDg0BUPOXIXEJeKPfW3cOGVQolP93hAh8JBB6Eg+5qO2v1I8d6JqLlW9uOzJ8D4Bx6I73VoibeDDyLt6LpXSPLwsPOuaqfSWk219zq26NnfHTJbzRypDxGMLNrVwpAeNipGcZGDlWUkA6WBFSOKflEMZyi9xZXnKvJ/FuFSyiDu5YGJ06nCt7Fl3GcDff71w6kpcok7yXOHGaLX4W0xiQzqiy48YjYsuc/lLAHcYPTbpv1qUrvXseuh4VP2k9mVzxC+FzbyRKCiA63dSpQnoFQ5H0nqNwa8a2dxs4rweiz7MruVVF7xJ3VcFURAcEdPFJnP3Wo/Qhsl/FT+iX6Fh8I4atrEIkyVGd2OScnJyakSSWkQOTk9s6ePcEjvIyjjBx4XGzKfLBx09iCD6VxZVGxakiWjIsolyg+zA8rcrXVpkPdKykgjShHTbBBYjp7VXqxPSfySevoWsnOWQtzgt/UmNXDPFAeTilt3sUkekMHVlIJxswwd8HyPpQbK15Y7Mrm3kLtcLEdOktEzyMwGMf3ihVG3TDfNUvwnLqT6+3RqS+Ipx6h377e/2Jdw3kuKNg8sktw4bUDKy4DbYOlVA2wDvny9qmrxoQ8FW3MssWukvsSbFTlUiXPfKB4gI3i0JcxEGOZidhkEoyhfEp32yMHceYPFlasjxl4JabpUz5RO7k7gt5aDRPcRyRAHTGiY0knOznfSN9jnr7VHVXKtcd7R3fbCx8lHTJRU5XFAcGgIbxXkNLu7eeV3VJAokiRtpdGwLNpDJ4cA6TvjqKisornJSku0WKsq2qDhF9MlttbJEipGqoijCqoAAHoANhUpXe97O3FAeLi/DUuYmjkRHDDGHGRv8EEH3BBFeOKfk6jOUHuL0V1a9mN3EWC3sZiY/wB28LEAZyAT3m+Nt+u1Vnh173HpmlH4tc1qxKS/ksTglgbeFY2fWV88YHwAScD2zViK0tbM+2anJyS0e+uiM+XUEEEZB2IPn80BhuAcp2dgztbW6Rs5JZhknfyBYkqv8owPag7ZmqA5oBQCgFAKAUBxXgGKA5r0CgFAKAUAoBQCgFAKAUAoBQCgFAKAUAoBQCgFAKAUAoBQCgFAKAUAoBQCgFAKAUAoBQCgFAf/2Q=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4071938"/>
            <a:ext cx="4107602" cy="149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Internet?</a:t>
            </a:r>
            <a:endParaRPr/>
          </a:p>
        </p:txBody>
      </p:sp>
      <p:sp>
        <p:nvSpPr>
          <p:cNvPr id="264" name="Google Shape;264;p21"/>
          <p:cNvSpPr txBox="1">
            <a:spLocks noGrp="1"/>
          </p:cNvSpPr>
          <p:nvPr>
            <p:ph type="body" idx="1"/>
          </p:nvPr>
        </p:nvSpPr>
        <p:spPr>
          <a:xfrm>
            <a:off x="457200" y="2535381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WWW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ftp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telnet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Email</a:t>
            </a:r>
            <a:endParaRPr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dirty="0"/>
              <a:t>Social networking</a:t>
            </a:r>
          </a:p>
          <a:p>
            <a:pPr marL="342900">
              <a:spcBef>
                <a:spcPts val="560"/>
              </a:spcBef>
              <a:buSzPts val="2800"/>
            </a:pPr>
            <a:r>
              <a:rPr lang="en-US" dirty="0" err="1"/>
              <a:t>Crptocurrency</a:t>
            </a:r>
            <a:endParaRPr lang="en-US" dirty="0"/>
          </a:p>
          <a:p>
            <a:pPr marL="342900">
              <a:spcBef>
                <a:spcPts val="560"/>
              </a:spcBef>
              <a:buSzPts val="2800"/>
            </a:pPr>
            <a:r>
              <a:rPr lang="en-US" dirty="0"/>
              <a:t>Metaverse</a:t>
            </a:r>
          </a:p>
        </p:txBody>
      </p:sp>
      <p:sp>
        <p:nvSpPr>
          <p:cNvPr id="265" name="Google Shape;265;p21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457200" y="15939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None/>
            </a:pP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 inter-connected infrastructure for 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960"/>
              <a:buFont typeface="Noto Sans Symbols"/>
              <a:buNone/>
            </a:pP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information exchanging via standard </a:t>
            </a:r>
            <a:r>
              <a:rPr lang="en-US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protocols</a:t>
            </a: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71" name="Google Shape;27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234" y="4984171"/>
            <a:ext cx="18288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0" y="4984171"/>
            <a:ext cx="2117834" cy="121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9ABAF42-47F0-1616-E435-03981F721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612" y="3519996"/>
            <a:ext cx="1615422" cy="597760"/>
          </a:xfrm>
          <a:prstGeom prst="rect">
            <a:avLst/>
          </a:prstGeom>
        </p:spPr>
      </p:pic>
      <p:pic>
        <p:nvPicPr>
          <p:cNvPr id="3" name="Picture 3" descr="A picture containing text, sign, dark, close&#10;&#10;Description automatically generated">
            <a:extLst>
              <a:ext uri="{FF2B5EF4-FFF2-40B4-BE49-F238E27FC236}">
                <a16:creationId xmlns:a16="http://schemas.microsoft.com/office/drawing/2014/main" id="{8FE430E3-E23E-5C2B-942A-851E1C29C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566" y="4337045"/>
            <a:ext cx="2076452" cy="42197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6DE5269-E398-17A0-3CB9-AA8EEBFF8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767" y="2894374"/>
            <a:ext cx="1742746" cy="521517"/>
          </a:xfrm>
          <a:prstGeom prst="rect">
            <a:avLst/>
          </a:prstGeom>
        </p:spPr>
      </p:pic>
      <p:pic>
        <p:nvPicPr>
          <p:cNvPr id="8" name="图片 7" descr="徽标&#10;&#10;描述已自动生成">
            <a:extLst>
              <a:ext uri="{FF2B5EF4-FFF2-40B4-BE49-F238E27FC236}">
                <a16:creationId xmlns:a16="http://schemas.microsoft.com/office/drawing/2014/main" id="{192B76B4-B715-3854-8418-8C38EAB75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6807" y="2697085"/>
            <a:ext cx="2568211" cy="597760"/>
          </a:xfrm>
          <a:prstGeom prst="rect">
            <a:avLst/>
          </a:prstGeom>
        </p:spPr>
      </p:pic>
      <p:pic>
        <p:nvPicPr>
          <p:cNvPr id="10" name="图片 9" descr="徽标, 公司名称&#10;&#10;描述已自动生成">
            <a:extLst>
              <a:ext uri="{FF2B5EF4-FFF2-40B4-BE49-F238E27FC236}">
                <a16:creationId xmlns:a16="http://schemas.microsoft.com/office/drawing/2014/main" id="{DC4E2ECB-327D-D8AE-7B85-D9E8CC9CF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12" y="3450610"/>
            <a:ext cx="1483794" cy="14837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Did It Come From?</a:t>
            </a:r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5257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Early 1960’s - DARPA (ARPA in 1960’s) project headed by </a:t>
            </a:r>
            <a:r>
              <a:rPr lang="en-US" sz="2000" dirty="0" err="1">
                <a:latin typeface="Poppins Medium"/>
                <a:ea typeface="Poppins Medium"/>
                <a:cs typeface="Poppins Medium"/>
                <a:sym typeface="Poppins Medium"/>
              </a:rPr>
              <a:t>Licklider</a:t>
            </a:r>
            <a:endParaRPr lang="en-US" sz="20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Late 1960’s - ARPANET &amp; research on packet switching by Lawrence Roberts</a:t>
            </a:r>
            <a:endParaRPr lang="zh-CN" altLang="en-US"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dirty="0"/>
              <a:t>02/09/1969 – Leonard Kleinrock’s computer at </a:t>
            </a:r>
            <a:r>
              <a:rPr lang="en-US" sz="2000" dirty="0">
                <a:solidFill>
                  <a:srgbClr val="FF0000"/>
                </a:solidFill>
              </a:rPr>
              <a:t>UCLA</a:t>
            </a:r>
            <a:r>
              <a:rPr lang="en-US" sz="2000" dirty="0"/>
              <a:t> became first node on the </a:t>
            </a:r>
            <a:r>
              <a:rPr lang="en-US" sz="2000" dirty="0">
                <a:solidFill>
                  <a:srgbClr val="FF0000"/>
                </a:solidFill>
              </a:rPr>
              <a:t>ARPANET</a:t>
            </a:r>
            <a:endParaRPr dirty="0">
              <a:solidFill>
                <a:srgbClr val="FF0000"/>
              </a:solidFill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dirty="0"/>
              <a:t>29/10/1969 – First packets sent; Charlie Kline attempted use of remote login from UCLA to SRI; system crashed as “G” was entered</a:t>
            </a:r>
            <a:endParaRPr dirty="0"/>
          </a:p>
          <a:p>
            <a:pPr marL="742950" lvl="1" indent="-285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dirty="0"/>
              <a:t>05/12/1969 - Four nodes: UCLA, SRI, UCSB, University of Utah</a:t>
            </a:r>
            <a:endParaRPr dirty="0"/>
          </a:p>
        </p:txBody>
      </p:sp>
      <p:sp>
        <p:nvSpPr>
          <p:cNvPr id="280" name="Google Shape;280;p22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81" name="Google Shape;28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4845037"/>
            <a:ext cx="1371600" cy="136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4200" y="1648943"/>
            <a:ext cx="2057400" cy="13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/>
          <p:nvPr/>
        </p:nvSpPr>
        <p:spPr>
          <a:xfrm>
            <a:off x="4648200" y="5511453"/>
            <a:ext cx="3048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more info at: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www.isoc.org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/internet/history/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www.packet.cc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4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internet.html</a:t>
            </a:r>
            <a:endParaRPr/>
          </a:p>
        </p:txBody>
      </p:sp>
      <p:pic>
        <p:nvPicPr>
          <p:cNvPr id="284" name="Google Shape;28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4166" y="3033317"/>
            <a:ext cx="3433634" cy="1691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of Internet</a:t>
            </a:r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body" idx="1"/>
          </p:nvPr>
        </p:nvSpPr>
        <p:spPr>
          <a:xfrm>
            <a:off x="301337" y="1600200"/>
            <a:ext cx="8385463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1969 – First RFCs by Steve Crocker (http://</a:t>
            </a:r>
            <a:r>
              <a:rPr lang="en-US" sz="2000" dirty="0" err="1">
                <a:latin typeface="Poppins Medium"/>
                <a:ea typeface="Poppins Medium"/>
                <a:cs typeface="Poppins Medium"/>
                <a:sym typeface="Poppins Medium"/>
              </a:rPr>
              <a:t>rfc.sunsite.dk</a:t>
            </a: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/)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1971 – Email by Ray </a:t>
            </a:r>
            <a:r>
              <a:rPr lang="en-US" sz="2000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Tomlinson</a:t>
            </a: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 @ BBN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1970’s – Protocol development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–"/>
            </a:pP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1972-1974 </a:t>
            </a:r>
            <a:r>
              <a:rPr lang="en-US" sz="1800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TCP/IP </a:t>
            </a: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developed by </a:t>
            </a:r>
            <a:r>
              <a:rPr lang="en-US" sz="1800" dirty="0" err="1">
                <a:latin typeface="Poppins Medium"/>
                <a:ea typeface="Poppins Medium"/>
                <a:cs typeface="Poppins Medium"/>
                <a:sym typeface="Poppins Medium"/>
              </a:rPr>
              <a:t>Vint</a:t>
            </a: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Cerf</a:t>
            </a: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 &amp; Bob </a:t>
            </a:r>
            <a:r>
              <a:rPr lang="en-US" sz="1800" dirty="0">
                <a:solidFill>
                  <a:srgbClr val="FF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Kahn</a:t>
            </a:r>
            <a:endParaRPr dirty="0">
              <a:solidFill>
                <a:srgbClr val="FF0000"/>
              </a:solidFill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–"/>
            </a:pP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1973 – Ethernet by Metcalfe @ PARC</a:t>
            </a:r>
            <a:endParaRPr dirty="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Char char="–"/>
            </a:pPr>
            <a:r>
              <a:rPr lang="en-US" sz="1800" dirty="0">
                <a:latin typeface="Poppins Medium"/>
                <a:ea typeface="Poppins Medium"/>
                <a:cs typeface="Poppins Medium"/>
                <a:sym typeface="Poppins Medium"/>
              </a:rPr>
              <a:t>1974 TCP draft produced, split into TCP and IP in 1978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DNS – Distributed and scalable mechanism for resolving host names into IP addresses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UC Berkeley implements TCP/IP into Unix BSD</a:t>
            </a:r>
            <a:endParaRPr dirty="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•"/>
            </a:pPr>
            <a:r>
              <a:rPr lang="en-US" sz="2000" dirty="0">
                <a:latin typeface="Poppins Medium"/>
                <a:ea typeface="Poppins Medium"/>
                <a:cs typeface="Poppins Medium"/>
                <a:sym typeface="Poppins Medium"/>
              </a:rPr>
              <a:t>1985 – Internet used by researchers and developers</a:t>
            </a:r>
            <a:endParaRPr dirty="0"/>
          </a:p>
        </p:txBody>
      </p:sp>
      <p:sp>
        <p:nvSpPr>
          <p:cNvPr id="292" name="Google Shape;292;p23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93" name="Google Shape;2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953000"/>
            <a:ext cx="1905000" cy="123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0800" y="4953000"/>
            <a:ext cx="1524000" cy="124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4931075"/>
            <a:ext cx="981366" cy="124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3600" y="4926248"/>
            <a:ext cx="1143000" cy="12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4363" y="4745792"/>
            <a:ext cx="1704655" cy="164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of Internet</a:t>
            </a:r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34400" cy="29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November 1988 – Internet worm affecting about 10% of the 60000 computers on the Internet (Robert Morris, Cornell)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Tim Berners-Lee at CERN </a:t>
            </a:r>
            <a:endParaRPr lang="en-US" dirty="0"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dirty="0"/>
              <a:t>Proposal for WWW in 1989</a:t>
            </a:r>
            <a:endParaRPr lang="en-US" dirty="0"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dirty="0"/>
              <a:t>First web page on November 13, 1990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2000"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Cisco(1984), Google (1998), Facebook(2004), Twitter(2006), Dropbox (2008), Instagram (2010), </a:t>
            </a:r>
            <a:r>
              <a:rPr lang="en-US" sz="2000" dirty="0" err="1"/>
              <a:t>TikTok</a:t>
            </a:r>
            <a:r>
              <a:rPr lang="en-US" sz="2000" dirty="0"/>
              <a:t> (2017), </a:t>
            </a:r>
            <a:r>
              <a:rPr lang="en-US" sz="2000" dirty="0" err="1"/>
              <a:t>Trellix</a:t>
            </a:r>
            <a:r>
              <a:rPr lang="en-US" sz="2000" dirty="0"/>
              <a:t> (2022)…</a:t>
            </a: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2000" dirty="0"/>
          </a:p>
        </p:txBody>
      </p:sp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0643" y="2376426"/>
            <a:ext cx="1295400" cy="9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人在玩电脑&#10;&#10;描述已自动生成">
            <a:extLst>
              <a:ext uri="{FF2B5EF4-FFF2-40B4-BE49-F238E27FC236}">
                <a16:creationId xmlns:a16="http://schemas.microsoft.com/office/drawing/2014/main" id="{046B0C63-B2BB-93C6-2BFF-EDD219A8A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44" b="929"/>
          <a:stretch/>
        </p:blipFill>
        <p:spPr>
          <a:xfrm>
            <a:off x="6710390" y="4554570"/>
            <a:ext cx="1909790" cy="15062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76E20B-8E69-3E74-3AD7-BBABD3737BFE}"/>
              </a:ext>
            </a:extLst>
          </p:cNvPr>
          <p:cNvSpPr txBox="1"/>
          <p:nvPr/>
        </p:nvSpPr>
        <p:spPr>
          <a:xfrm>
            <a:off x="485931" y="4557010"/>
            <a:ext cx="634958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b="1">
                <a:solidFill>
                  <a:schemeClr val="dk1"/>
                </a:solidFill>
              </a:rPr>
              <a:t>Global average Internet speed has increased dramatically from 14.4 Kbps in 1991 to 100 Mbps in 2022.  In Singapore, you can expect nearly 300 Mbps as standard</a:t>
            </a:r>
            <a:r>
              <a:rPr kumimoji="0" lang="en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lang="en-US" altLang="zh-CN" sz="1400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13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Growth Trends</a:t>
            </a:r>
            <a:endParaRPr/>
          </a:p>
        </p:txBody>
      </p:sp>
      <p:sp>
        <p:nvSpPr>
          <p:cNvPr id="318" name="Google Shape;318;p25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5FDDD82-D98E-C596-194E-0017202B6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2122" b="10613"/>
          <a:stretch/>
        </p:blipFill>
        <p:spPr>
          <a:xfrm>
            <a:off x="1058315" y="1197428"/>
            <a:ext cx="7323685" cy="50618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Map</a:t>
            </a:r>
            <a:endParaRPr/>
          </a:p>
        </p:txBody>
      </p:sp>
      <p:sp>
        <p:nvSpPr>
          <p:cNvPr id="327" name="Google Shape;327;p26"/>
          <p:cNvSpPr txBox="1">
            <a:spLocks noGrp="1"/>
          </p:cNvSpPr>
          <p:nvPr>
            <p:ph type="body" idx="1"/>
          </p:nvPr>
        </p:nvSpPr>
        <p:spPr>
          <a:xfrm>
            <a:off x="-76200" y="1600200"/>
            <a:ext cx="8763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Father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Cerf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Kahn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Kleinrock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Metcalfe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Gore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Mother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Sally </a:t>
            </a:r>
            <a:br>
              <a:rPr lang="en-US" dirty="0"/>
            </a:br>
            <a:r>
              <a:rPr lang="en-US" dirty="0"/>
              <a:t>Floyd</a:t>
            </a:r>
            <a:endParaRPr dirty="0"/>
          </a:p>
        </p:txBody>
      </p:sp>
      <p:sp>
        <p:nvSpPr>
          <p:cNvPr id="328" name="Google Shape;328;p26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1828800" y="6320396"/>
            <a:ext cx="59626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>
                <a:hlinkClick r:id="rId3"/>
              </a:rPr>
              <a:t>http://internet-map.net</a:t>
            </a:r>
            <a:r>
              <a:rPr lang="en"/>
              <a:t> </a:t>
            </a:r>
            <a:endParaRPr/>
          </a:p>
        </p:txBody>
      </p:sp>
      <p:pic>
        <p:nvPicPr>
          <p:cNvPr id="331" name="Google Shape;331;p26" descr="Sally Floyd – Computing: The Human Experi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4546706"/>
            <a:ext cx="1070053" cy="168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2DFBDA99-2100-3963-DBE9-1E3025A2B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658" y="1610114"/>
            <a:ext cx="4626095" cy="4674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Map</a:t>
            </a:r>
            <a:endParaRPr/>
          </a:p>
        </p:txBody>
      </p:sp>
      <p:sp>
        <p:nvSpPr>
          <p:cNvPr id="328" name="Google Shape;328;p26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30" name="Google Shape;330;p26"/>
          <p:cNvSpPr txBox="1"/>
          <p:nvPr/>
        </p:nvSpPr>
        <p:spPr>
          <a:xfrm>
            <a:off x="1828800" y="6320396"/>
            <a:ext cx="59626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">
                <a:hlinkClick r:id="rId5"/>
              </a:rPr>
              <a:t>http://internet-map.net</a:t>
            </a:r>
            <a:r>
              <a:rPr lang="en"/>
              <a:t> </a:t>
            </a:r>
            <a:endParaRPr/>
          </a:p>
        </p:txBody>
      </p:sp>
      <p:pic>
        <p:nvPicPr>
          <p:cNvPr id="7" name="video2606139712.mp4">
            <a:hlinkClick r:id="" action="ppaction://media"/>
            <a:extLst>
              <a:ext uri="{FF2B5EF4-FFF2-40B4-BE49-F238E27FC236}">
                <a16:creationId xmlns:a16="http://schemas.microsoft.com/office/drawing/2014/main" id="{04C1565C-D0A0-861E-47AF-D30EFC981E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925" y="794185"/>
            <a:ext cx="8829675" cy="55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9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 History of the Internet</a:t>
            </a:r>
            <a:endParaRPr/>
          </a:p>
        </p:txBody>
      </p:sp>
      <p:sp>
        <p:nvSpPr>
          <p:cNvPr id="338" name="Google Shape;338;p27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" name="图片 3" descr="图示&#10;&#10;中度可信度描述已自动生成">
            <a:extLst>
              <a:ext uri="{FF2B5EF4-FFF2-40B4-BE49-F238E27FC236}">
                <a16:creationId xmlns:a16="http://schemas.microsoft.com/office/drawing/2014/main" id="{E002998B-EEB0-2C26-69A3-CE202B7D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28" y="1885548"/>
            <a:ext cx="5756743" cy="40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457200" y="2474893"/>
            <a:ext cx="82296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1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Logistics and Internet History</a:t>
            </a:r>
            <a:endParaRPr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731" y="4343400"/>
            <a:ext cx="2667000" cy="17927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468835-45A7-7E9D-E055-956E93B0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i="0" u="none" strike="noStrike" dirty="0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  <a:t>SC2008/CZ3006/CE3005 </a:t>
            </a:r>
            <a:r>
              <a:rPr lang="fr-FR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​</a:t>
            </a:r>
            <a:br>
              <a:rPr lang="fr-FR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</a:br>
            <a:r>
              <a:rPr lang="fr-FR" b="1" i="0" u="none" strike="noStrike" dirty="0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  <a:t>Computer Network</a:t>
            </a:r>
            <a:r>
              <a:rPr lang="fr-FR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​</a:t>
            </a:r>
            <a:endParaRPr lang="en-SG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 Trends: Social Media</a:t>
            </a:r>
            <a:endParaRPr dirty="0"/>
          </a:p>
        </p:txBody>
      </p:sp>
      <p:sp>
        <p:nvSpPr>
          <p:cNvPr id="347" name="Google Shape;347;p28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78FFF-50C2-E4AB-F659-39479B76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302370"/>
            <a:ext cx="8469086" cy="47532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Trends: Cloud Computing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56" name="Google Shape;356;p29" descr="http://cloudblueprint.files.wordpress.com/2011/04/views_cloud-tax-lr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568670"/>
            <a:ext cx="5562600" cy="456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Trends: Big Data</a:t>
            </a:r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7513CF-1153-C898-C297-F2089653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21" y="1847110"/>
            <a:ext cx="4487557" cy="39119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Trends: Mobile Internet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sldNum" idx="12"/>
          </p:nvPr>
        </p:nvSpPr>
        <p:spPr>
          <a:xfrm>
            <a:off x="8077200" y="64008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" name="图片 2" descr="图表, 条形图&#10;&#10;描述已自动生成">
            <a:extLst>
              <a:ext uri="{FF2B5EF4-FFF2-40B4-BE49-F238E27FC236}">
                <a16:creationId xmlns:a16="http://schemas.microsoft.com/office/drawing/2014/main" id="{01664E3B-3544-7352-FEB9-FAF13B83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70" y="1984271"/>
            <a:ext cx="6844259" cy="38498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C97566-199D-DCC5-B23B-A42BA7B0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Spot: Silicon Valley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B91B4F-C921-DB5F-9144-07C84F0E12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图片 4" descr="电脑萤幕画面&#10;&#10;中度可信度描述已自动生成">
            <a:extLst>
              <a:ext uri="{FF2B5EF4-FFF2-40B4-BE49-F238E27FC236}">
                <a16:creationId xmlns:a16="http://schemas.microsoft.com/office/drawing/2014/main" id="{5EEB95B7-50B3-83B7-C7F9-A0915BB29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0" b="24390"/>
          <a:stretch/>
        </p:blipFill>
        <p:spPr>
          <a:xfrm>
            <a:off x="2125362" y="1147163"/>
            <a:ext cx="4720281" cy="57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19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66"/>
                </a:solidFill>
              </a:rPr>
              <a:t>Lessons Learned</a:t>
            </a:r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body" idx="1"/>
          </p:nvPr>
        </p:nvSpPr>
        <p:spPr>
          <a:xfrm>
            <a:off x="1962150" y="1638300"/>
            <a:ext cx="4895850" cy="4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The Internet (and World Wide Web) we have today was created by some very bright, talented people who either had vision, or were inspired by other talented people’s visions.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Though their ideas were not always popular, they pressed ahead.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Their perseverance and hard work brought us to where we are today.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There is a lot to be learned by studying these people, their early work and keeping in mind what they had to work with.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000066"/>
                </a:solidFill>
              </a:rPr>
              <a:t>We, engineers,  should aim to solve practical problems. Luckily, we might become rich.</a:t>
            </a:r>
            <a:endParaRPr/>
          </a:p>
        </p:txBody>
      </p:sp>
      <p:pic>
        <p:nvPicPr>
          <p:cNvPr id="388" name="Google Shape;388;p33" descr="C:\Slater_GingerLynn\ISOC\History\Cerfs Up - Photo Gallery_files\medal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50" y="247650"/>
            <a:ext cx="2190750" cy="157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 descr="C:\Slater_GingerLynn\ISOC\History\Jon_Postel\Internet Society (ISOC) All About ISOC Jon Postel_files\postel-derollepo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8550" y="2114550"/>
            <a:ext cx="1371600" cy="18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 descr="C:\Slater_GingerLynn\ISOC\History\Cerfs Up - Photo Gallery_files\newsweek.jpg"/>
          <p:cNvPicPr preferRelativeResize="0"/>
          <p:nvPr/>
        </p:nvPicPr>
        <p:blipFill rotWithShape="1">
          <a:blip r:embed="rId5">
            <a:alphaModFix/>
          </a:blip>
          <a:srcRect l="22404" r="32788"/>
          <a:stretch/>
        </p:blipFill>
        <p:spPr>
          <a:xfrm>
            <a:off x="7372350" y="4191000"/>
            <a:ext cx="152082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 descr="C:\Slater_GingerLynn\ISOC\History\Lawrence_Roberts\Lawrence_Roberts_files\ii_roberts_files\lawrence_roberts.gi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650" y="2000250"/>
            <a:ext cx="17145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 descr="C:\Slater_GingerLynn\ISOC\History\Leonard_Kleinrock\Leonard_Kleinrock_files\ii_kleinrock_files\kleinrock1.gi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600" y="228600"/>
            <a:ext cx="1725613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 descr="C:\Slater_GingerLynn\ISOC\History\Tim_Berners-Lee\Tim Berners-Lee_files\tim.gi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6700" y="4419600"/>
            <a:ext cx="1655763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 descr="C:\Slater_GingerLynn\ISOC\History\Claude_Shannon\Bell Labs Claude Shannon, Father of Information Theory, Dies at 84_files\shannon2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97550" y="4800600"/>
            <a:ext cx="132873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 descr="C:\Slater_GingerLynn\ISOC\History\JCR_Licklider\JCR_Licklider_files\ii_licklider_files\licklider.gif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59000" y="4838700"/>
            <a:ext cx="14446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 descr="C:\Slater_GingerLynn\ISOC\History\Paul_Baran\Paul_Baran_files\ii_rand_files\baran_paul.gif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30650" y="4800600"/>
            <a:ext cx="1368425" cy="18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Course Logistics</a:t>
            </a:r>
            <a:endParaRPr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>
                <a:solidFill>
                  <a:schemeClr val="dk2"/>
                </a:solidFill>
              </a:rPr>
              <a:t>Teaching staff</a:t>
            </a:r>
            <a:endParaRPr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>
                <a:solidFill>
                  <a:schemeClr val="dk2"/>
                </a:solidFill>
              </a:rPr>
              <a:t>Lecture</a:t>
            </a:r>
            <a:endParaRPr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>
                <a:solidFill>
                  <a:schemeClr val="dk2"/>
                </a:solidFill>
              </a:rPr>
              <a:t>Tutorial</a:t>
            </a:r>
            <a:endParaRPr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>
                <a:solidFill>
                  <a:schemeClr val="dk2"/>
                </a:solidFill>
              </a:rPr>
              <a:t>Lab</a:t>
            </a:r>
            <a:endParaRPr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>
                <a:solidFill>
                  <a:schemeClr val="dk2"/>
                </a:solidFill>
              </a:rPr>
              <a:t>Exam</a:t>
            </a:r>
            <a:endParaRPr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A Brief History of Internet</a:t>
            </a:r>
            <a:endParaRPr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>
                <a:solidFill>
                  <a:schemeClr val="dk2"/>
                </a:solidFill>
              </a:rPr>
              <a:t>How this thing gets started</a:t>
            </a:r>
            <a:endParaRPr/>
          </a:p>
          <a:p>
            <a:pPr marL="742950" lvl="1" indent="-13335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Logistics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Teaching Staff</a:t>
            </a: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Lecturers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Dr. Jun ZHAO </a:t>
            </a:r>
            <a:br>
              <a:rPr lang="en-US" dirty="0"/>
            </a:br>
            <a:r>
              <a:rPr lang="en-US" dirty="0"/>
              <a:t>(Part I, before the recess week)</a:t>
            </a: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dirty="0"/>
              <a:t>Dr. Mo LI </a:t>
            </a:r>
            <a:br>
              <a:rPr lang="en-US" dirty="0"/>
            </a:br>
            <a:r>
              <a:rPr lang="en-US" dirty="0"/>
              <a:t>(Part II, after the recess week)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</p:txBody>
      </p:sp>
      <p:sp>
        <p:nvSpPr>
          <p:cNvPr id="122" name="Google Shape;122;p5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 l="22331" t="-1" r="20102" b="51534"/>
          <a:stretch/>
        </p:blipFill>
        <p:spPr>
          <a:xfrm>
            <a:off x="6896099" y="3995482"/>
            <a:ext cx="1576217" cy="19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4198" y="1867693"/>
            <a:ext cx="1500017" cy="19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/>
        </p:nvSpPr>
        <p:spPr>
          <a:xfrm>
            <a:off x="4354" y="6121697"/>
            <a:ext cx="8682446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</a:t>
            </a:r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0961" y="274638"/>
            <a:ext cx="1120331" cy="16479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551812-AF58-6B40-A5F6-4C3866AAAD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547019"/>
            <a:ext cx="834683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2000" dirty="0"/>
              <a:t>Time/Location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 dirty="0"/>
              <a:t>Monday and Wednesday   9:30AM </a:t>
            </a:r>
            <a:r>
              <a:rPr lang="mr-IN" sz="1800" dirty="0"/>
              <a:t>–</a:t>
            </a:r>
            <a:r>
              <a:rPr lang="en-US" sz="1800" dirty="0"/>
              <a:t> 10:20AM, Lecture Theatre LT2A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 dirty="0"/>
              <a:t>LT2A is on the first floor of North Spine, between Block N3 and Block N4.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2000" dirty="0"/>
              <a:t>Two Parts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 dirty="0"/>
              <a:t>Part I: Weeks 1-6 (Jun ZHAO)</a:t>
            </a:r>
            <a:br>
              <a:rPr lang="en-US" sz="1800" dirty="0"/>
            </a:br>
            <a:r>
              <a:rPr lang="en-US" sz="1800" dirty="0"/>
              <a:t>Week 7 for E-Learning according to SCSE rules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800" dirty="0"/>
              <a:t>Part II: Week 8-13 (Mo LI)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2000" dirty="0"/>
              <a:t>References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dirty="0"/>
              <a:t>James K. Kurose and Keith W. Ross, </a:t>
            </a:r>
            <a:br>
              <a:rPr lang="en-US" sz="1600" dirty="0"/>
            </a:br>
            <a:r>
              <a:rPr lang="en-US" sz="1600" i="1" dirty="0"/>
              <a:t>Computer Networking: A Top-Down Approach 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https://eclass.teicrete.gr/modules/document/file.php/TP326/%CE%98%CE%B5%CF%89%CF%81%CE%AF%CE%B1%20(Lectures)/Computer_Networking_A_Top-Down_Approach.pdf</a:t>
            </a:r>
            <a:r>
              <a:rPr lang="en-US" sz="1600" dirty="0"/>
              <a:t> 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dirty="0"/>
              <a:t>Douglas E. Comer, </a:t>
            </a:r>
            <a:r>
              <a:rPr lang="en-US" sz="1600" i="1" dirty="0"/>
              <a:t>Computer Networks and Internets </a:t>
            </a:r>
            <a:br>
              <a:rPr lang="en-US" sz="1600" dirty="0"/>
            </a:br>
            <a:r>
              <a:rPr lang="en-US" sz="1600" dirty="0">
                <a:hlinkClick r:id="rId5"/>
              </a:rPr>
              <a:t>https://bmansoori.ir/book/Computer%20Networks%20and%20Internets.pdf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SC2008/CZ3006/CE3005 </a:t>
            </a:r>
            <a:r>
              <a:rPr lang="en-US" dirty="0"/>
              <a:t>- Part I</a:t>
            </a:r>
            <a:endParaRPr dirty="0"/>
          </a:p>
        </p:txBody>
      </p:sp>
      <p:sp>
        <p:nvSpPr>
          <p:cNvPr id="153" name="Google Shape;153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Focusing on Underlying Layers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Physical layer resilience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Data link layer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Flow control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Error control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Local area network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MAC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Wireless LAN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Mobile access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Network architecture and performance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Network design patterns</a:t>
            </a:r>
            <a:endParaRPr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SC2008/CZ3006/CE3005</a:t>
            </a:r>
            <a:r>
              <a:rPr lang="en-US" dirty="0"/>
              <a:t>– Part II</a:t>
            </a:r>
            <a:endParaRPr dirty="0"/>
          </a:p>
        </p:txBody>
      </p:sp>
      <p:sp>
        <p:nvSpPr>
          <p:cNvPr id="169" name="Google Shape;169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Covering Higher-Level Layers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Applications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TCP protocol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IP protocol (main emphasis)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/>
              <a:t>Routing process</a:t>
            </a: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8382000" y="6324600"/>
            <a:ext cx="6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2189</Words>
  <Application>Microsoft Office PowerPoint</Application>
  <PresentationFormat>全屏显示(4:3)</PresentationFormat>
  <Paragraphs>365</Paragraphs>
  <Slides>35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Comic Sans MS</vt:lpstr>
      <vt:lpstr>Times New Roman</vt:lpstr>
      <vt:lpstr>Calibri</vt:lpstr>
      <vt:lpstr>Poppins Medium</vt:lpstr>
      <vt:lpstr>Arial</vt:lpstr>
      <vt:lpstr>Noto Sans Symbols</vt:lpstr>
      <vt:lpstr>Default Design</vt:lpstr>
      <vt:lpstr>SC2008/CZ3006/CE3005 ​ Computer Network​</vt:lpstr>
      <vt:lpstr>Where are computer networks now?</vt:lpstr>
      <vt:lpstr>SC2008/CZ3006/CE3005 ​ Computer Network​</vt:lpstr>
      <vt:lpstr>Contents</vt:lpstr>
      <vt:lpstr>Course Logistics</vt:lpstr>
      <vt:lpstr>Teaching Staff</vt:lpstr>
      <vt:lpstr>Lecture</vt:lpstr>
      <vt:lpstr>SC2008/CZ3006/CE3005 - Part I</vt:lpstr>
      <vt:lpstr>SC2008/CZ3006/CE3005– Part II</vt:lpstr>
      <vt:lpstr>Part I Syllabus – Fundamental Underlying Layers</vt:lpstr>
      <vt:lpstr>Tutorial</vt:lpstr>
      <vt:lpstr>Instructors of Tutorials</vt:lpstr>
      <vt:lpstr>Lab</vt:lpstr>
      <vt:lpstr>Lab</vt:lpstr>
      <vt:lpstr>Lab</vt:lpstr>
      <vt:lpstr>Lab 4: Please start writing your code  much time before the lab session.</vt:lpstr>
      <vt:lpstr>Labs</vt:lpstr>
      <vt:lpstr>Office Hours (i.e., Consultation sessions) for Lectures/Labs/Tutorials </vt:lpstr>
      <vt:lpstr>Exam/Grade</vt:lpstr>
      <vt:lpstr>How to ACE SC2008/CZ3006/CE3005</vt:lpstr>
      <vt:lpstr>History of Internet</vt:lpstr>
      <vt:lpstr>What is the Internet?</vt:lpstr>
      <vt:lpstr>Where Did It Come From?</vt:lpstr>
      <vt:lpstr>History of Internet</vt:lpstr>
      <vt:lpstr>History of Internet</vt:lpstr>
      <vt:lpstr>Internet Growth Trends</vt:lpstr>
      <vt:lpstr>Internet Map</vt:lpstr>
      <vt:lpstr>Internet Map</vt:lpstr>
      <vt:lpstr>Brief History of the Internet</vt:lpstr>
      <vt:lpstr>Internet Trends: Social Media</vt:lpstr>
      <vt:lpstr>Internet Trends: Cloud Computing</vt:lpstr>
      <vt:lpstr>Internet Trends: Big Data</vt:lpstr>
      <vt:lpstr>Internet Trends: Mobile Internet</vt:lpstr>
      <vt:lpstr>Hot Spot: Silicon Valley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computer networks now?</dc:title>
  <dc:creator>junluo@ntu.edu.sg</dc:creator>
  <cp:lastModifiedBy>#YU WENHAN#</cp:lastModifiedBy>
  <cp:revision>5</cp:revision>
  <dcterms:created xsi:type="dcterms:W3CDTF">1601-01-01T00:00:00Z</dcterms:created>
  <dcterms:modified xsi:type="dcterms:W3CDTF">2023-02-12T15:09:06Z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